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8" r:id="rId14"/>
    <p:sldId id="289" r:id="rId15"/>
    <p:sldId id="268" r:id="rId16"/>
    <p:sldId id="269" r:id="rId17"/>
    <p:sldId id="275" r:id="rId18"/>
    <p:sldId id="276" r:id="rId19"/>
    <p:sldId id="277" r:id="rId20"/>
    <p:sldId id="278" r:id="rId21"/>
    <p:sldId id="279" r:id="rId22"/>
    <p:sldId id="281" r:id="rId23"/>
    <p:sldId id="293" r:id="rId24"/>
    <p:sldId id="296" r:id="rId25"/>
    <p:sldId id="301" r:id="rId26"/>
    <p:sldId id="295" r:id="rId27"/>
    <p:sldId id="302" r:id="rId28"/>
    <p:sldId id="303" r:id="rId29"/>
    <p:sldId id="305" r:id="rId30"/>
    <p:sldId id="306" r:id="rId31"/>
    <p:sldId id="307" r:id="rId32"/>
    <p:sldId id="308" r:id="rId33"/>
    <p:sldId id="309" r:id="rId34"/>
    <p:sldId id="310" r:id="rId35"/>
    <p:sldId id="311" r:id="rId36"/>
    <p:sldId id="312" r:id="rId37"/>
    <p:sldId id="313" r:id="rId38"/>
    <p:sldId id="314" r:id="rId39"/>
    <p:sldId id="315" r:id="rId40"/>
    <p:sldId id="323" r:id="rId41"/>
    <p:sldId id="325" r:id="rId42"/>
    <p:sldId id="326" r:id="rId43"/>
    <p:sldId id="327" r:id="rId44"/>
    <p:sldId id="328" r:id="rId45"/>
    <p:sldId id="329" r:id="rId46"/>
    <p:sldId id="330" r:id="rId47"/>
    <p:sldId id="331" r:id="rId48"/>
    <p:sldId id="332" r:id="rId49"/>
    <p:sldId id="333" r:id="rId50"/>
    <p:sldId id="334" r:id="rId51"/>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41A4B-891A-4D6F-BD68-84C82B21BBEC}"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tr-TR"/>
        </a:p>
      </dgm:t>
    </dgm:pt>
    <dgm:pt modelId="{77E6E43A-E426-4985-B792-FD685CBCFBC5}">
      <dgm:prSet custT="1"/>
      <dgm:spPr/>
      <dgm:t>
        <a:bodyPr/>
        <a:lstStyle/>
        <a:p>
          <a:pPr rtl="0"/>
          <a:r>
            <a:rPr lang="tr-TR" sz="2400" dirty="0" smtClean="0"/>
            <a:t>Seni kendime ait yargılarla değil, sana ait değerlerle görebiliyor muyum?</a:t>
          </a:r>
          <a:endParaRPr lang="tr-TR" sz="2400" dirty="0"/>
        </a:p>
      </dgm:t>
    </dgm:pt>
    <dgm:pt modelId="{60C3EEEC-0640-45B5-8EA7-2AA22894C281}" type="parTrans" cxnId="{3065F137-8F3F-472D-AA0C-71B412AB8DE5}">
      <dgm:prSet/>
      <dgm:spPr/>
      <dgm:t>
        <a:bodyPr/>
        <a:lstStyle/>
        <a:p>
          <a:endParaRPr lang="tr-TR" sz="1600"/>
        </a:p>
      </dgm:t>
    </dgm:pt>
    <dgm:pt modelId="{D1CBB1F9-7436-4432-87AE-BCD5B2FB00D5}" type="sibTrans" cxnId="{3065F137-8F3F-472D-AA0C-71B412AB8DE5}">
      <dgm:prSet/>
      <dgm:spPr/>
      <dgm:t>
        <a:bodyPr/>
        <a:lstStyle/>
        <a:p>
          <a:endParaRPr lang="tr-TR" sz="1600"/>
        </a:p>
      </dgm:t>
    </dgm:pt>
    <dgm:pt modelId="{090A2591-4D63-4BA9-9A9D-39FB206AE164}">
      <dgm:prSet custT="1"/>
      <dgm:spPr/>
      <dgm:t>
        <a:bodyPr/>
        <a:lstStyle/>
        <a:p>
          <a:pPr rtl="0"/>
          <a:r>
            <a:rPr lang="tr-TR" sz="2400" smtClean="0"/>
            <a:t>Bir kuşağın diktiği ağacın gölgesinde öteki kuşak serinler.”</a:t>
          </a:r>
          <a:endParaRPr lang="tr-TR" sz="2400"/>
        </a:p>
      </dgm:t>
    </dgm:pt>
    <dgm:pt modelId="{E7E3E1D1-FA47-413D-A3F7-9E8DD2EA6046}" type="parTrans" cxnId="{0A97F930-7478-4D22-85F0-E7BE0A39A24A}">
      <dgm:prSet/>
      <dgm:spPr/>
      <dgm:t>
        <a:bodyPr/>
        <a:lstStyle/>
        <a:p>
          <a:endParaRPr lang="tr-TR" sz="1600"/>
        </a:p>
      </dgm:t>
    </dgm:pt>
    <dgm:pt modelId="{819C4FDF-B576-4184-BF5E-BB562A9B39FE}" type="sibTrans" cxnId="{0A97F930-7478-4D22-85F0-E7BE0A39A24A}">
      <dgm:prSet/>
      <dgm:spPr/>
      <dgm:t>
        <a:bodyPr/>
        <a:lstStyle/>
        <a:p>
          <a:endParaRPr lang="tr-TR" sz="1600"/>
        </a:p>
      </dgm:t>
    </dgm:pt>
    <dgm:pt modelId="{8F8BBD85-65E3-444A-8DCD-34546303701E}" type="pres">
      <dgm:prSet presAssocID="{20141A4B-891A-4D6F-BD68-84C82B21BBEC}" presName="outerComposite" presStyleCnt="0">
        <dgm:presLayoutVars>
          <dgm:chMax val="5"/>
          <dgm:dir/>
          <dgm:resizeHandles val="exact"/>
        </dgm:presLayoutVars>
      </dgm:prSet>
      <dgm:spPr/>
      <dgm:t>
        <a:bodyPr/>
        <a:lstStyle/>
        <a:p>
          <a:endParaRPr lang="tr-TR"/>
        </a:p>
      </dgm:t>
    </dgm:pt>
    <dgm:pt modelId="{EB96EAEF-638F-4976-B1B1-31A12583DABF}" type="pres">
      <dgm:prSet presAssocID="{20141A4B-891A-4D6F-BD68-84C82B21BBEC}" presName="dummyMaxCanvas" presStyleCnt="0">
        <dgm:presLayoutVars/>
      </dgm:prSet>
      <dgm:spPr/>
    </dgm:pt>
    <dgm:pt modelId="{06AAD23B-532F-43DA-A93F-85F38BDE1382}" type="pres">
      <dgm:prSet presAssocID="{20141A4B-891A-4D6F-BD68-84C82B21BBEC}" presName="TwoNodes_1" presStyleLbl="node1" presStyleIdx="0" presStyleCnt="2">
        <dgm:presLayoutVars>
          <dgm:bulletEnabled val="1"/>
        </dgm:presLayoutVars>
      </dgm:prSet>
      <dgm:spPr/>
      <dgm:t>
        <a:bodyPr/>
        <a:lstStyle/>
        <a:p>
          <a:endParaRPr lang="tr-TR"/>
        </a:p>
      </dgm:t>
    </dgm:pt>
    <dgm:pt modelId="{89A75C64-6466-4638-B9E6-9D1DDE702B8B}" type="pres">
      <dgm:prSet presAssocID="{20141A4B-891A-4D6F-BD68-84C82B21BBEC}" presName="TwoNodes_2" presStyleLbl="node1" presStyleIdx="1" presStyleCnt="2">
        <dgm:presLayoutVars>
          <dgm:bulletEnabled val="1"/>
        </dgm:presLayoutVars>
      </dgm:prSet>
      <dgm:spPr/>
      <dgm:t>
        <a:bodyPr/>
        <a:lstStyle/>
        <a:p>
          <a:endParaRPr lang="tr-TR"/>
        </a:p>
      </dgm:t>
    </dgm:pt>
    <dgm:pt modelId="{3010DDD3-28A9-4C8C-85B1-C57BBBFA450C}" type="pres">
      <dgm:prSet presAssocID="{20141A4B-891A-4D6F-BD68-84C82B21BBEC}" presName="TwoConn_1-2" presStyleLbl="fgAccFollowNode1" presStyleIdx="0" presStyleCnt="1">
        <dgm:presLayoutVars>
          <dgm:bulletEnabled val="1"/>
        </dgm:presLayoutVars>
      </dgm:prSet>
      <dgm:spPr/>
      <dgm:t>
        <a:bodyPr/>
        <a:lstStyle/>
        <a:p>
          <a:endParaRPr lang="tr-TR"/>
        </a:p>
      </dgm:t>
    </dgm:pt>
    <dgm:pt modelId="{A3E93A7A-C817-4058-B7C2-14207B0462A3}" type="pres">
      <dgm:prSet presAssocID="{20141A4B-891A-4D6F-BD68-84C82B21BBEC}" presName="TwoNodes_1_text" presStyleLbl="node1" presStyleIdx="1" presStyleCnt="2">
        <dgm:presLayoutVars>
          <dgm:bulletEnabled val="1"/>
        </dgm:presLayoutVars>
      </dgm:prSet>
      <dgm:spPr/>
      <dgm:t>
        <a:bodyPr/>
        <a:lstStyle/>
        <a:p>
          <a:endParaRPr lang="tr-TR"/>
        </a:p>
      </dgm:t>
    </dgm:pt>
    <dgm:pt modelId="{0E4BB35A-9A2C-4B10-8335-431CE496A99C}" type="pres">
      <dgm:prSet presAssocID="{20141A4B-891A-4D6F-BD68-84C82B21BBEC}" presName="TwoNodes_2_text" presStyleLbl="node1" presStyleIdx="1" presStyleCnt="2">
        <dgm:presLayoutVars>
          <dgm:bulletEnabled val="1"/>
        </dgm:presLayoutVars>
      </dgm:prSet>
      <dgm:spPr/>
      <dgm:t>
        <a:bodyPr/>
        <a:lstStyle/>
        <a:p>
          <a:endParaRPr lang="tr-TR"/>
        </a:p>
      </dgm:t>
    </dgm:pt>
  </dgm:ptLst>
  <dgm:cxnLst>
    <dgm:cxn modelId="{4CD7C1C4-D590-4EF0-84FB-430375F584A5}" type="presOf" srcId="{090A2591-4D63-4BA9-9A9D-39FB206AE164}" destId="{0E4BB35A-9A2C-4B10-8335-431CE496A99C}" srcOrd="1" destOrd="0" presId="urn:microsoft.com/office/officeart/2005/8/layout/vProcess5"/>
    <dgm:cxn modelId="{3065F137-8F3F-472D-AA0C-71B412AB8DE5}" srcId="{20141A4B-891A-4D6F-BD68-84C82B21BBEC}" destId="{77E6E43A-E426-4985-B792-FD685CBCFBC5}" srcOrd="0" destOrd="0" parTransId="{60C3EEEC-0640-45B5-8EA7-2AA22894C281}" sibTransId="{D1CBB1F9-7436-4432-87AE-BCD5B2FB00D5}"/>
    <dgm:cxn modelId="{54EB2238-5A51-41A9-8255-1BABC380C62A}" type="presOf" srcId="{77E6E43A-E426-4985-B792-FD685CBCFBC5}" destId="{06AAD23B-532F-43DA-A93F-85F38BDE1382}" srcOrd="0" destOrd="0" presId="urn:microsoft.com/office/officeart/2005/8/layout/vProcess5"/>
    <dgm:cxn modelId="{BB1D6698-EA65-4669-8601-1635673786C2}" type="presOf" srcId="{D1CBB1F9-7436-4432-87AE-BCD5B2FB00D5}" destId="{3010DDD3-28A9-4C8C-85B1-C57BBBFA450C}" srcOrd="0" destOrd="0" presId="urn:microsoft.com/office/officeart/2005/8/layout/vProcess5"/>
    <dgm:cxn modelId="{4A30F584-FB30-4B12-A4C2-887E36001972}" type="presOf" srcId="{20141A4B-891A-4D6F-BD68-84C82B21BBEC}" destId="{8F8BBD85-65E3-444A-8DCD-34546303701E}" srcOrd="0" destOrd="0" presId="urn:microsoft.com/office/officeart/2005/8/layout/vProcess5"/>
    <dgm:cxn modelId="{06CE94A2-93B7-4A69-8D27-416E5E4AD786}" type="presOf" srcId="{090A2591-4D63-4BA9-9A9D-39FB206AE164}" destId="{89A75C64-6466-4638-B9E6-9D1DDE702B8B}" srcOrd="0" destOrd="0" presId="urn:microsoft.com/office/officeart/2005/8/layout/vProcess5"/>
    <dgm:cxn modelId="{0A97F930-7478-4D22-85F0-E7BE0A39A24A}" srcId="{20141A4B-891A-4D6F-BD68-84C82B21BBEC}" destId="{090A2591-4D63-4BA9-9A9D-39FB206AE164}" srcOrd="1" destOrd="0" parTransId="{E7E3E1D1-FA47-413D-A3F7-9E8DD2EA6046}" sibTransId="{819C4FDF-B576-4184-BF5E-BB562A9B39FE}"/>
    <dgm:cxn modelId="{2F939E1E-272D-4F3D-96BB-5B4B4FBFABAE}" type="presOf" srcId="{77E6E43A-E426-4985-B792-FD685CBCFBC5}" destId="{A3E93A7A-C817-4058-B7C2-14207B0462A3}" srcOrd="1" destOrd="0" presId="urn:microsoft.com/office/officeart/2005/8/layout/vProcess5"/>
    <dgm:cxn modelId="{3EDCF7A9-85A5-4325-942E-E328171370C1}" type="presParOf" srcId="{8F8BBD85-65E3-444A-8DCD-34546303701E}" destId="{EB96EAEF-638F-4976-B1B1-31A12583DABF}" srcOrd="0" destOrd="0" presId="urn:microsoft.com/office/officeart/2005/8/layout/vProcess5"/>
    <dgm:cxn modelId="{B2EB26B4-03F8-425A-BE83-0586FCAF6B93}" type="presParOf" srcId="{8F8BBD85-65E3-444A-8DCD-34546303701E}" destId="{06AAD23B-532F-43DA-A93F-85F38BDE1382}" srcOrd="1" destOrd="0" presId="urn:microsoft.com/office/officeart/2005/8/layout/vProcess5"/>
    <dgm:cxn modelId="{F2001A3A-A78E-408B-817C-14CC352F8677}" type="presParOf" srcId="{8F8BBD85-65E3-444A-8DCD-34546303701E}" destId="{89A75C64-6466-4638-B9E6-9D1DDE702B8B}" srcOrd="2" destOrd="0" presId="urn:microsoft.com/office/officeart/2005/8/layout/vProcess5"/>
    <dgm:cxn modelId="{FFDC7454-C832-4A00-B096-0E0A72BA4E6C}" type="presParOf" srcId="{8F8BBD85-65E3-444A-8DCD-34546303701E}" destId="{3010DDD3-28A9-4C8C-85B1-C57BBBFA450C}" srcOrd="3" destOrd="0" presId="urn:microsoft.com/office/officeart/2005/8/layout/vProcess5"/>
    <dgm:cxn modelId="{C0186A8A-5E3E-4A25-B6EC-D4EC2B305544}" type="presParOf" srcId="{8F8BBD85-65E3-444A-8DCD-34546303701E}" destId="{A3E93A7A-C817-4058-B7C2-14207B0462A3}" srcOrd="4" destOrd="0" presId="urn:microsoft.com/office/officeart/2005/8/layout/vProcess5"/>
    <dgm:cxn modelId="{EC6D4CF5-D3B9-428E-8515-9A99E12FFF97}" type="presParOf" srcId="{8F8BBD85-65E3-444A-8DCD-34546303701E}" destId="{0E4BB35A-9A2C-4B10-8335-431CE496A99C}"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AD23B-532F-43DA-A93F-85F38BDE1382}">
      <dsp:nvSpPr>
        <dsp:cNvPr id="0" name=""/>
        <dsp:cNvSpPr/>
      </dsp:nvSpPr>
      <dsp:spPr>
        <a:xfrm>
          <a:off x="0" y="0"/>
          <a:ext cx="7230830" cy="150264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tr-TR" sz="2400" kern="1200" dirty="0" smtClean="0"/>
            <a:t>Seni kendime ait yargılarla değil, sana ait değerlerle görebiliyor muyum?</a:t>
          </a:r>
          <a:endParaRPr lang="tr-TR" sz="2400" kern="1200" dirty="0"/>
        </a:p>
      </dsp:txBody>
      <dsp:txXfrm>
        <a:off x="44011" y="44011"/>
        <a:ext cx="5677728" cy="1414623"/>
      </dsp:txXfrm>
    </dsp:sp>
    <dsp:sp modelId="{89A75C64-6466-4638-B9E6-9D1DDE702B8B}">
      <dsp:nvSpPr>
        <dsp:cNvPr id="0" name=""/>
        <dsp:cNvSpPr/>
      </dsp:nvSpPr>
      <dsp:spPr>
        <a:xfrm>
          <a:off x="1276028" y="1836567"/>
          <a:ext cx="7230830" cy="1502645"/>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tr-TR" sz="2400" kern="1200" smtClean="0"/>
            <a:t>Bir kuşağın diktiği ağacın gölgesinde öteki kuşak serinler.”</a:t>
          </a:r>
          <a:endParaRPr lang="tr-TR" sz="2400" kern="1200"/>
        </a:p>
      </dsp:txBody>
      <dsp:txXfrm>
        <a:off x="1320039" y="1880578"/>
        <a:ext cx="4890059" cy="1414623"/>
      </dsp:txXfrm>
    </dsp:sp>
    <dsp:sp modelId="{3010DDD3-28A9-4C8C-85B1-C57BBBFA450C}">
      <dsp:nvSpPr>
        <dsp:cNvPr id="0" name=""/>
        <dsp:cNvSpPr/>
      </dsp:nvSpPr>
      <dsp:spPr>
        <a:xfrm>
          <a:off x="6254110" y="1181246"/>
          <a:ext cx="976719" cy="976719"/>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tr-TR" sz="3600" kern="1200"/>
        </a:p>
      </dsp:txBody>
      <dsp:txXfrm>
        <a:off x="6473872" y="1181246"/>
        <a:ext cx="537195" cy="73498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42231" y="600583"/>
            <a:ext cx="2907537" cy="574040"/>
          </a:xfrm>
          <a:prstGeom prst="rect">
            <a:avLst/>
          </a:prstGeom>
        </p:spPr>
        <p:txBody>
          <a:bodyPr wrap="square" lIns="0" tIns="0" rIns="0" bIns="0">
            <a:spAutoFit/>
          </a:bodyPr>
          <a:lstStyle>
            <a:lvl1pPr>
              <a:defRPr sz="3600" b="1" i="0">
                <a:solidFill>
                  <a:srgbClr val="FF00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1">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84122" y="658113"/>
            <a:ext cx="9223755" cy="512444"/>
          </a:xfrm>
          <a:prstGeom prst="rect">
            <a:avLst/>
          </a:prstGeom>
        </p:spPr>
        <p:txBody>
          <a:bodyPr wrap="square" lIns="0" tIns="0" rIns="0" bIns="0">
            <a:spAutoFit/>
          </a:bodyPr>
          <a:lstStyle>
            <a:lvl1pPr>
              <a:defRPr sz="3200" b="1" i="1">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914730" y="1492377"/>
            <a:ext cx="10362539" cy="3927475"/>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1676400"/>
            <a:ext cx="9067800" cy="1858842"/>
          </a:xfrm>
          <a:prstGeom prst="rect">
            <a:avLst/>
          </a:prstGeom>
        </p:spPr>
        <p:txBody>
          <a:bodyPr vert="horz" wrap="square" lIns="0" tIns="12065" rIns="0" bIns="0" rtlCol="0">
            <a:spAutoFit/>
          </a:bodyPr>
          <a:lstStyle/>
          <a:p>
            <a:pPr marL="2990850" marR="5080" indent="-2978785" algn="just">
              <a:lnSpc>
                <a:spcPct val="100000"/>
              </a:lnSpc>
              <a:spcBef>
                <a:spcPts val="95"/>
              </a:spcBef>
            </a:pPr>
            <a:r>
              <a:rPr lang="tr-TR" sz="6000" dirty="0"/>
              <a:t>İNSANIN YAŞAM </a:t>
            </a:r>
            <a:r>
              <a:rPr lang="tr-TR" sz="6000" dirty="0" smtClean="0"/>
              <a:t>BOYU</a:t>
            </a:r>
            <a:br>
              <a:rPr lang="tr-TR" sz="6000" dirty="0" smtClean="0"/>
            </a:br>
            <a:r>
              <a:rPr lang="tr-TR" sz="6000" dirty="0" smtClean="0"/>
              <a:t>GELİŞİM</a:t>
            </a:r>
            <a:endParaRPr lang="tr-TR" sz="6000" dirty="0"/>
          </a:p>
        </p:txBody>
      </p:sp>
      <p:sp>
        <p:nvSpPr>
          <p:cNvPr id="5" name="object 3"/>
          <p:cNvSpPr txBox="1"/>
          <p:nvPr/>
        </p:nvSpPr>
        <p:spPr>
          <a:xfrm>
            <a:off x="8077200" y="6096000"/>
            <a:ext cx="3776345" cy="382156"/>
          </a:xfrm>
          <a:prstGeom prst="rect">
            <a:avLst/>
          </a:prstGeom>
        </p:spPr>
        <p:txBody>
          <a:bodyPr vert="horz" wrap="square" lIns="0" tIns="12700" rIns="0" bIns="0" rtlCol="0">
            <a:spAutoFit/>
          </a:bodyPr>
          <a:lstStyle/>
          <a:p>
            <a:pPr marL="12700">
              <a:lnSpc>
                <a:spcPct val="100000"/>
              </a:lnSpc>
              <a:spcBef>
                <a:spcPts val="100"/>
              </a:spcBef>
            </a:pPr>
            <a:r>
              <a:rPr lang="tr-TR" sz="2400" dirty="0" err="1" smtClean="0">
                <a:latin typeface="Times New Roman"/>
                <a:cs typeface="Times New Roman"/>
              </a:rPr>
              <a:t>Öğr.Gör.Dr</a:t>
            </a:r>
            <a:r>
              <a:rPr lang="tr-TR" sz="2400" dirty="0" smtClean="0">
                <a:latin typeface="Times New Roman"/>
                <a:cs typeface="Times New Roman"/>
              </a:rPr>
              <a:t>. Emre ÖZDEMİR</a:t>
            </a:r>
            <a:endParaRPr sz="2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12214"/>
            <a:ext cx="10355580" cy="389080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006FC0"/>
                </a:solidFill>
                <a:latin typeface="Times New Roman"/>
                <a:cs typeface="Times New Roman"/>
              </a:rPr>
              <a:t>‘Gelişim</a:t>
            </a:r>
            <a:r>
              <a:rPr sz="2400" i="1" spc="-25" dirty="0">
                <a:solidFill>
                  <a:srgbClr val="006FC0"/>
                </a:solidFill>
                <a:latin typeface="Times New Roman"/>
                <a:cs typeface="Times New Roman"/>
              </a:rPr>
              <a:t> </a:t>
            </a:r>
            <a:r>
              <a:rPr sz="2400" i="1" spc="-20" dirty="0">
                <a:solidFill>
                  <a:srgbClr val="006FC0"/>
                </a:solidFill>
                <a:latin typeface="Times New Roman"/>
                <a:cs typeface="Times New Roman"/>
              </a:rPr>
              <a:t>bağlamsaldır.’</a:t>
            </a:r>
            <a:endParaRPr sz="2400" dirty="0">
              <a:latin typeface="Times New Roman"/>
              <a:cs typeface="Times New Roman"/>
            </a:endParaRPr>
          </a:p>
          <a:p>
            <a:pPr>
              <a:lnSpc>
                <a:spcPct val="100000"/>
              </a:lnSpc>
              <a:spcBef>
                <a:spcPts val="15"/>
              </a:spcBef>
              <a:buChar char="•"/>
            </a:pPr>
            <a:endParaRPr sz="2500" dirty="0">
              <a:latin typeface="Times New Roman"/>
              <a:cs typeface="Times New Roman"/>
            </a:endParaRPr>
          </a:p>
          <a:p>
            <a:pPr marL="241300" indent="-228600">
              <a:lnSpc>
                <a:spcPct val="100000"/>
              </a:lnSpc>
              <a:buFont typeface="Arial MT"/>
              <a:buChar char="•"/>
              <a:tabLst>
                <a:tab pos="240665" algn="l"/>
                <a:tab pos="241300" algn="l"/>
              </a:tabLst>
            </a:pPr>
            <a:r>
              <a:rPr sz="2200" dirty="0">
                <a:latin typeface="Times New Roman"/>
                <a:cs typeface="Times New Roman"/>
              </a:rPr>
              <a:t>İnsanın</a:t>
            </a:r>
            <a:r>
              <a:rPr sz="2200" spc="130" dirty="0">
                <a:latin typeface="Times New Roman"/>
                <a:cs typeface="Times New Roman"/>
              </a:rPr>
              <a:t> </a:t>
            </a:r>
            <a:r>
              <a:rPr sz="2200" spc="-5" dirty="0">
                <a:latin typeface="Times New Roman"/>
                <a:cs typeface="Times New Roman"/>
              </a:rPr>
              <a:t>tüm</a:t>
            </a:r>
            <a:r>
              <a:rPr sz="2200" spc="110" dirty="0">
                <a:latin typeface="Times New Roman"/>
                <a:cs typeface="Times New Roman"/>
              </a:rPr>
              <a:t> </a:t>
            </a:r>
            <a:r>
              <a:rPr sz="2200" spc="-5" dirty="0">
                <a:latin typeface="Times New Roman"/>
                <a:cs typeface="Times New Roman"/>
              </a:rPr>
              <a:t>gelişimsel</a:t>
            </a:r>
            <a:r>
              <a:rPr sz="2200" spc="155" dirty="0">
                <a:latin typeface="Times New Roman"/>
                <a:cs typeface="Times New Roman"/>
              </a:rPr>
              <a:t> </a:t>
            </a:r>
            <a:r>
              <a:rPr sz="2200" spc="-5" dirty="0">
                <a:latin typeface="Times New Roman"/>
                <a:cs typeface="Times New Roman"/>
              </a:rPr>
              <a:t>süreçleri</a:t>
            </a:r>
            <a:r>
              <a:rPr sz="2200" spc="145" dirty="0">
                <a:latin typeface="Times New Roman"/>
                <a:cs typeface="Times New Roman"/>
              </a:rPr>
              <a:t> </a:t>
            </a:r>
            <a:r>
              <a:rPr sz="2200" spc="-5" dirty="0">
                <a:latin typeface="Times New Roman"/>
                <a:cs typeface="Times New Roman"/>
              </a:rPr>
              <a:t>bir</a:t>
            </a:r>
            <a:r>
              <a:rPr sz="2200" spc="135" dirty="0">
                <a:latin typeface="Times New Roman"/>
                <a:cs typeface="Times New Roman"/>
              </a:rPr>
              <a:t> </a:t>
            </a:r>
            <a:r>
              <a:rPr sz="2200" dirty="0">
                <a:latin typeface="Times New Roman"/>
                <a:cs typeface="Times New Roman"/>
              </a:rPr>
              <a:t>bağlam</a:t>
            </a:r>
            <a:r>
              <a:rPr sz="2200" spc="100" dirty="0">
                <a:latin typeface="Times New Roman"/>
                <a:cs typeface="Times New Roman"/>
              </a:rPr>
              <a:t> </a:t>
            </a:r>
            <a:r>
              <a:rPr sz="2200" spc="-15" dirty="0">
                <a:latin typeface="Times New Roman"/>
                <a:cs typeface="Times New Roman"/>
              </a:rPr>
              <a:t>ya</a:t>
            </a:r>
            <a:r>
              <a:rPr sz="2200" spc="125" dirty="0">
                <a:latin typeface="Times New Roman"/>
                <a:cs typeface="Times New Roman"/>
              </a:rPr>
              <a:t> </a:t>
            </a:r>
            <a:r>
              <a:rPr sz="2200" dirty="0">
                <a:latin typeface="Times New Roman"/>
                <a:cs typeface="Times New Roman"/>
              </a:rPr>
              <a:t>da</a:t>
            </a:r>
            <a:r>
              <a:rPr sz="2200" spc="135" dirty="0">
                <a:latin typeface="Times New Roman"/>
                <a:cs typeface="Times New Roman"/>
              </a:rPr>
              <a:t> </a:t>
            </a:r>
            <a:r>
              <a:rPr sz="2200" spc="5" dirty="0">
                <a:latin typeface="Times New Roman"/>
                <a:cs typeface="Times New Roman"/>
              </a:rPr>
              <a:t>ortam</a:t>
            </a:r>
            <a:r>
              <a:rPr sz="2200" spc="114" dirty="0">
                <a:latin typeface="Times New Roman"/>
                <a:cs typeface="Times New Roman"/>
              </a:rPr>
              <a:t> </a:t>
            </a:r>
            <a:r>
              <a:rPr sz="2200" spc="5" dirty="0">
                <a:latin typeface="Times New Roman"/>
                <a:cs typeface="Times New Roman"/>
              </a:rPr>
              <a:t>içinde</a:t>
            </a:r>
            <a:r>
              <a:rPr sz="2200" spc="140" dirty="0">
                <a:latin typeface="Times New Roman"/>
                <a:cs typeface="Times New Roman"/>
              </a:rPr>
              <a:t> </a:t>
            </a:r>
            <a:r>
              <a:rPr sz="2200" spc="-15" dirty="0">
                <a:latin typeface="Times New Roman"/>
                <a:cs typeface="Times New Roman"/>
              </a:rPr>
              <a:t>gerçekleşir.</a:t>
            </a:r>
            <a:r>
              <a:rPr sz="2200" spc="125" dirty="0">
                <a:latin typeface="Times New Roman"/>
                <a:cs typeface="Times New Roman"/>
              </a:rPr>
              <a:t> </a:t>
            </a:r>
            <a:r>
              <a:rPr sz="2200" spc="-5" dirty="0">
                <a:latin typeface="Times New Roman"/>
                <a:cs typeface="Times New Roman"/>
              </a:rPr>
              <a:t>Bu</a:t>
            </a:r>
            <a:r>
              <a:rPr sz="2200" spc="130" dirty="0">
                <a:latin typeface="Times New Roman"/>
                <a:cs typeface="Times New Roman"/>
              </a:rPr>
              <a:t> </a:t>
            </a:r>
            <a:r>
              <a:rPr sz="2200" spc="-10" dirty="0">
                <a:latin typeface="Times New Roman"/>
                <a:cs typeface="Times New Roman"/>
              </a:rPr>
              <a:t>bağlamlar</a:t>
            </a:r>
            <a:endParaRPr sz="2200" dirty="0">
              <a:latin typeface="Times New Roman"/>
              <a:cs typeface="Times New Roman"/>
            </a:endParaRPr>
          </a:p>
          <a:p>
            <a:pPr marL="241300">
              <a:lnSpc>
                <a:spcPct val="100000"/>
              </a:lnSpc>
              <a:spcBef>
                <a:spcPts val="5"/>
              </a:spcBef>
            </a:pPr>
            <a:r>
              <a:rPr sz="2200" dirty="0">
                <a:latin typeface="Times New Roman"/>
                <a:cs typeface="Times New Roman"/>
              </a:rPr>
              <a:t>ise</a:t>
            </a:r>
            <a:r>
              <a:rPr sz="2200" spc="-30" dirty="0">
                <a:latin typeface="Times New Roman"/>
                <a:cs typeface="Times New Roman"/>
              </a:rPr>
              <a:t> </a:t>
            </a:r>
            <a:r>
              <a:rPr sz="2200" spc="5" dirty="0">
                <a:latin typeface="Times New Roman"/>
                <a:cs typeface="Times New Roman"/>
              </a:rPr>
              <a:t>tarihsel,</a:t>
            </a:r>
            <a:r>
              <a:rPr sz="2200" spc="-50" dirty="0">
                <a:latin typeface="Times New Roman"/>
                <a:cs typeface="Times New Roman"/>
              </a:rPr>
              <a:t> </a:t>
            </a:r>
            <a:r>
              <a:rPr sz="2200" spc="-10" dirty="0">
                <a:latin typeface="Times New Roman"/>
                <a:cs typeface="Times New Roman"/>
              </a:rPr>
              <a:t>ekonomik,</a:t>
            </a:r>
            <a:r>
              <a:rPr sz="2200" spc="60" dirty="0">
                <a:latin typeface="Times New Roman"/>
                <a:cs typeface="Times New Roman"/>
              </a:rPr>
              <a:t> </a:t>
            </a:r>
            <a:r>
              <a:rPr sz="2200" spc="-5" dirty="0">
                <a:latin typeface="Times New Roman"/>
                <a:cs typeface="Times New Roman"/>
              </a:rPr>
              <a:t>sosyal</a:t>
            </a:r>
            <a:r>
              <a:rPr sz="2200" spc="-15" dirty="0">
                <a:latin typeface="Times New Roman"/>
                <a:cs typeface="Times New Roman"/>
              </a:rPr>
              <a:t> </a:t>
            </a:r>
            <a:r>
              <a:rPr sz="2200" spc="-10" dirty="0">
                <a:latin typeface="Times New Roman"/>
                <a:cs typeface="Times New Roman"/>
              </a:rPr>
              <a:t>ve</a:t>
            </a:r>
            <a:r>
              <a:rPr sz="2200" spc="40" dirty="0">
                <a:latin typeface="Times New Roman"/>
                <a:cs typeface="Times New Roman"/>
              </a:rPr>
              <a:t> </a:t>
            </a:r>
            <a:r>
              <a:rPr sz="2200" dirty="0">
                <a:latin typeface="Times New Roman"/>
                <a:cs typeface="Times New Roman"/>
              </a:rPr>
              <a:t>kültürel</a:t>
            </a:r>
            <a:r>
              <a:rPr sz="2200" spc="-10" dirty="0">
                <a:latin typeface="Times New Roman"/>
                <a:cs typeface="Times New Roman"/>
              </a:rPr>
              <a:t> </a:t>
            </a:r>
            <a:r>
              <a:rPr sz="2200" dirty="0" err="1">
                <a:latin typeface="Times New Roman"/>
                <a:cs typeface="Times New Roman"/>
              </a:rPr>
              <a:t>faktörlerden</a:t>
            </a:r>
            <a:r>
              <a:rPr sz="2200" spc="-50" dirty="0">
                <a:latin typeface="Times New Roman"/>
                <a:cs typeface="Times New Roman"/>
              </a:rPr>
              <a:t> </a:t>
            </a:r>
            <a:r>
              <a:rPr sz="2200" spc="-10" dirty="0" err="1" smtClean="0">
                <a:latin typeface="Times New Roman"/>
                <a:cs typeface="Times New Roman"/>
              </a:rPr>
              <a:t>etkilenir</a:t>
            </a:r>
            <a:r>
              <a:rPr sz="2200" spc="-10" dirty="0" smtClean="0">
                <a:latin typeface="Times New Roman"/>
                <a:cs typeface="Times New Roman"/>
              </a:rPr>
              <a:t>.</a:t>
            </a:r>
            <a:endParaRPr lang="tr-TR" sz="2200" dirty="0">
              <a:latin typeface="Times New Roman"/>
              <a:cs typeface="Times New Roman"/>
            </a:endParaRPr>
          </a:p>
          <a:p>
            <a:pPr marL="584200" indent="-342900">
              <a:lnSpc>
                <a:spcPct val="100000"/>
              </a:lnSpc>
              <a:spcBef>
                <a:spcPts val="5"/>
              </a:spcBef>
              <a:buFont typeface="Wingdings" panose="05000000000000000000" pitchFamily="2" charset="2"/>
              <a:buChar char="q"/>
            </a:pPr>
            <a:r>
              <a:rPr lang="tr-TR" sz="2200" spc="-5" dirty="0">
                <a:latin typeface="Times New Roman"/>
                <a:cs typeface="Times New Roman"/>
              </a:rPr>
              <a:t>	</a:t>
            </a:r>
            <a:r>
              <a:rPr lang="tr-TR" sz="2200" spc="-5" dirty="0" smtClean="0">
                <a:latin typeface="Times New Roman"/>
                <a:cs typeface="Times New Roman"/>
              </a:rPr>
              <a:t>gelişimsel </a:t>
            </a:r>
            <a:r>
              <a:rPr lang="tr-TR" sz="2200" spc="-5" dirty="0">
                <a:latin typeface="Times New Roman"/>
                <a:cs typeface="Times New Roman"/>
              </a:rPr>
              <a:t>yaş – kronolojik </a:t>
            </a:r>
            <a:r>
              <a:rPr lang="tr-TR" sz="2200" spc="-5" dirty="0" smtClean="0">
                <a:latin typeface="Times New Roman"/>
                <a:cs typeface="Times New Roman"/>
              </a:rPr>
              <a:t>yaş</a:t>
            </a:r>
          </a:p>
          <a:p>
            <a:pPr marL="241300">
              <a:lnSpc>
                <a:spcPct val="100000"/>
              </a:lnSpc>
              <a:spcBef>
                <a:spcPts val="5"/>
              </a:spcBef>
            </a:pPr>
            <a:endParaRPr sz="2200" spc="-5" dirty="0">
              <a:latin typeface="Times New Roman"/>
              <a:cs typeface="Times New Roman"/>
            </a:endParaRPr>
          </a:p>
          <a:p>
            <a:pPr marL="12700">
              <a:lnSpc>
                <a:spcPct val="100000"/>
              </a:lnSpc>
            </a:pPr>
            <a:r>
              <a:rPr sz="2400" i="1" spc="-5" dirty="0">
                <a:solidFill>
                  <a:srgbClr val="FF0000"/>
                </a:solidFill>
                <a:latin typeface="Times New Roman"/>
                <a:cs typeface="Times New Roman"/>
              </a:rPr>
              <a:t>Gelişimsel</a:t>
            </a:r>
            <a:r>
              <a:rPr sz="2400" i="1" dirty="0">
                <a:solidFill>
                  <a:srgbClr val="FF0000"/>
                </a:solidFill>
                <a:latin typeface="Times New Roman"/>
                <a:cs typeface="Times New Roman"/>
              </a:rPr>
              <a:t> </a:t>
            </a:r>
            <a:r>
              <a:rPr sz="2400" i="1" spc="-15" dirty="0">
                <a:solidFill>
                  <a:srgbClr val="FF0000"/>
                </a:solidFill>
                <a:latin typeface="Times New Roman"/>
                <a:cs typeface="Times New Roman"/>
              </a:rPr>
              <a:t>süreçleri</a:t>
            </a:r>
            <a:r>
              <a:rPr sz="2400" i="1" dirty="0">
                <a:solidFill>
                  <a:srgbClr val="FF0000"/>
                </a:solidFill>
                <a:latin typeface="Times New Roman"/>
                <a:cs typeface="Times New Roman"/>
              </a:rPr>
              <a:t> </a:t>
            </a:r>
            <a:r>
              <a:rPr sz="2400" i="1" spc="-5" dirty="0">
                <a:solidFill>
                  <a:srgbClr val="FF0000"/>
                </a:solidFill>
                <a:latin typeface="Times New Roman"/>
                <a:cs typeface="Times New Roman"/>
              </a:rPr>
              <a:t>etkileyen</a:t>
            </a:r>
            <a:r>
              <a:rPr sz="2400" i="1" spc="25" dirty="0">
                <a:solidFill>
                  <a:srgbClr val="FF0000"/>
                </a:solidFill>
                <a:latin typeface="Times New Roman"/>
                <a:cs typeface="Times New Roman"/>
              </a:rPr>
              <a:t> </a:t>
            </a:r>
            <a:r>
              <a:rPr sz="2400" i="1" dirty="0">
                <a:solidFill>
                  <a:srgbClr val="FF0000"/>
                </a:solidFill>
                <a:latin typeface="Times New Roman"/>
                <a:cs typeface="Times New Roman"/>
              </a:rPr>
              <a:t>bağlamsal</a:t>
            </a:r>
            <a:r>
              <a:rPr sz="2400" i="1" spc="-20" dirty="0">
                <a:solidFill>
                  <a:srgbClr val="FF0000"/>
                </a:solidFill>
                <a:latin typeface="Times New Roman"/>
                <a:cs typeface="Times New Roman"/>
              </a:rPr>
              <a:t> </a:t>
            </a:r>
            <a:r>
              <a:rPr sz="2400" i="1" spc="-5" dirty="0">
                <a:solidFill>
                  <a:srgbClr val="FF0000"/>
                </a:solidFill>
                <a:latin typeface="Times New Roman"/>
                <a:cs typeface="Times New Roman"/>
              </a:rPr>
              <a:t>etki</a:t>
            </a:r>
            <a:r>
              <a:rPr sz="2400" i="1" dirty="0">
                <a:solidFill>
                  <a:srgbClr val="FF0000"/>
                </a:solidFill>
                <a:latin typeface="Times New Roman"/>
                <a:cs typeface="Times New Roman"/>
              </a:rPr>
              <a:t> </a:t>
            </a:r>
            <a:r>
              <a:rPr sz="2400" i="1" spc="-5" dirty="0">
                <a:solidFill>
                  <a:srgbClr val="FF0000"/>
                </a:solidFill>
                <a:latin typeface="Times New Roman"/>
                <a:cs typeface="Times New Roman"/>
              </a:rPr>
              <a:t>kaynakları…</a:t>
            </a:r>
            <a:endParaRPr sz="2400" dirty="0">
              <a:latin typeface="Times New Roman"/>
              <a:cs typeface="Times New Roman"/>
            </a:endParaRPr>
          </a:p>
          <a:p>
            <a:pPr>
              <a:lnSpc>
                <a:spcPct val="100000"/>
              </a:lnSpc>
              <a:spcBef>
                <a:spcPts val="15"/>
              </a:spcBef>
            </a:pPr>
            <a:endParaRPr sz="2500" dirty="0">
              <a:latin typeface="Times New Roman"/>
              <a:cs typeface="Times New Roman"/>
            </a:endParaRPr>
          </a:p>
          <a:p>
            <a:pPr marL="697865" lvl="1" indent="-229235">
              <a:lnSpc>
                <a:spcPct val="100000"/>
              </a:lnSpc>
              <a:buFont typeface="Arial MT"/>
              <a:buChar char="•"/>
              <a:tabLst>
                <a:tab pos="697865" algn="l"/>
                <a:tab pos="698500" algn="l"/>
              </a:tabLst>
            </a:pPr>
            <a:r>
              <a:rPr lang="tr-TR" sz="2200" spc="-5" dirty="0" smtClean="0">
                <a:latin typeface="Times New Roman"/>
                <a:cs typeface="Times New Roman"/>
              </a:rPr>
              <a:t>Y</a:t>
            </a:r>
            <a:r>
              <a:rPr sz="2200" spc="-5" dirty="0" err="1" smtClean="0">
                <a:latin typeface="Times New Roman"/>
                <a:cs typeface="Times New Roman"/>
              </a:rPr>
              <a:t>aşa</a:t>
            </a:r>
            <a:r>
              <a:rPr sz="2200" spc="-10" dirty="0" smtClean="0">
                <a:latin typeface="Times New Roman"/>
                <a:cs typeface="Times New Roman"/>
              </a:rPr>
              <a:t> </a:t>
            </a:r>
            <a:r>
              <a:rPr sz="2200" dirty="0">
                <a:latin typeface="Times New Roman"/>
                <a:cs typeface="Times New Roman"/>
              </a:rPr>
              <a:t>bağlı</a:t>
            </a:r>
            <a:r>
              <a:rPr sz="2200" spc="-25" dirty="0">
                <a:latin typeface="Times New Roman"/>
                <a:cs typeface="Times New Roman"/>
              </a:rPr>
              <a:t> </a:t>
            </a:r>
            <a:r>
              <a:rPr sz="2200" dirty="0">
                <a:latin typeface="Times New Roman"/>
                <a:cs typeface="Times New Roman"/>
              </a:rPr>
              <a:t>etkiler</a:t>
            </a:r>
          </a:p>
          <a:p>
            <a:pPr marL="697865" lvl="1" indent="-229235">
              <a:lnSpc>
                <a:spcPct val="100000"/>
              </a:lnSpc>
              <a:spcBef>
                <a:spcPts val="5"/>
              </a:spcBef>
              <a:buFont typeface="Arial MT"/>
              <a:buChar char="•"/>
              <a:tabLst>
                <a:tab pos="697865" algn="l"/>
                <a:tab pos="698500" algn="l"/>
              </a:tabLst>
            </a:pPr>
            <a:r>
              <a:rPr lang="tr-TR" sz="2200" spc="5" dirty="0" smtClean="0">
                <a:latin typeface="Times New Roman"/>
                <a:cs typeface="Times New Roman"/>
              </a:rPr>
              <a:t>T</a:t>
            </a:r>
            <a:r>
              <a:rPr sz="2200" spc="5" dirty="0" err="1" smtClean="0">
                <a:latin typeface="Times New Roman"/>
                <a:cs typeface="Times New Roman"/>
              </a:rPr>
              <a:t>arihsel</a:t>
            </a:r>
            <a:r>
              <a:rPr sz="2200" spc="-65" dirty="0" smtClean="0">
                <a:latin typeface="Times New Roman"/>
                <a:cs typeface="Times New Roman"/>
              </a:rPr>
              <a:t> </a:t>
            </a:r>
            <a:r>
              <a:rPr sz="2200" spc="-5" dirty="0">
                <a:latin typeface="Times New Roman"/>
                <a:cs typeface="Times New Roman"/>
              </a:rPr>
              <a:t>(kuşağa</a:t>
            </a:r>
            <a:r>
              <a:rPr sz="2200" spc="5" dirty="0">
                <a:latin typeface="Times New Roman"/>
                <a:cs typeface="Times New Roman"/>
              </a:rPr>
              <a:t> </a:t>
            </a:r>
            <a:r>
              <a:rPr sz="2200" dirty="0">
                <a:latin typeface="Times New Roman"/>
                <a:cs typeface="Times New Roman"/>
              </a:rPr>
              <a:t>bağlı)</a:t>
            </a:r>
            <a:r>
              <a:rPr sz="2200" spc="-25" dirty="0">
                <a:latin typeface="Times New Roman"/>
                <a:cs typeface="Times New Roman"/>
              </a:rPr>
              <a:t> </a:t>
            </a:r>
            <a:r>
              <a:rPr sz="2200" dirty="0">
                <a:latin typeface="Times New Roman"/>
                <a:cs typeface="Times New Roman"/>
              </a:rPr>
              <a:t>etkiler</a:t>
            </a:r>
          </a:p>
          <a:p>
            <a:pPr marL="697865" lvl="1" indent="-229235">
              <a:lnSpc>
                <a:spcPct val="100000"/>
              </a:lnSpc>
              <a:buFont typeface="Arial MT"/>
              <a:buChar char="•"/>
              <a:tabLst>
                <a:tab pos="697865" algn="l"/>
                <a:tab pos="698500" algn="l"/>
              </a:tabLst>
            </a:pPr>
            <a:r>
              <a:rPr sz="2200" spc="-5" dirty="0">
                <a:latin typeface="Times New Roman"/>
                <a:cs typeface="Times New Roman"/>
              </a:rPr>
              <a:t>Normatif</a:t>
            </a:r>
            <a:r>
              <a:rPr sz="2200" spc="-25" dirty="0">
                <a:latin typeface="Times New Roman"/>
                <a:cs typeface="Times New Roman"/>
              </a:rPr>
              <a:t> </a:t>
            </a:r>
            <a:r>
              <a:rPr sz="2200" spc="-5" dirty="0" err="1">
                <a:latin typeface="Times New Roman"/>
                <a:cs typeface="Times New Roman"/>
              </a:rPr>
              <a:t>olmayan</a:t>
            </a:r>
            <a:r>
              <a:rPr sz="2200" spc="20" dirty="0">
                <a:latin typeface="Times New Roman"/>
                <a:cs typeface="Times New Roman"/>
              </a:rPr>
              <a:t> </a:t>
            </a:r>
            <a:r>
              <a:rPr sz="2200" dirty="0" err="1">
                <a:latin typeface="Times New Roman"/>
                <a:cs typeface="Times New Roman"/>
              </a:rPr>
              <a:t>etkiler</a:t>
            </a:r>
            <a:r>
              <a:rPr lang="tr-TR" sz="2200" dirty="0">
                <a:latin typeface="Times New Roman"/>
                <a:cs typeface="Times New Roman"/>
              </a:rPr>
              <a:t> (Bireyin yaşamı üzerinde etkisi olan olağandışı </a:t>
            </a:r>
            <a:r>
              <a:rPr lang="tr-TR" sz="2200" dirty="0" smtClean="0">
                <a:latin typeface="Times New Roman"/>
                <a:cs typeface="Times New Roman"/>
              </a:rPr>
              <a:t>olaylardır)</a:t>
            </a:r>
            <a:endParaRPr sz="2200" dirty="0">
              <a:latin typeface="Times New Roman"/>
              <a:cs typeface="Times New Roman"/>
            </a:endParaRPr>
          </a:p>
        </p:txBody>
      </p:sp>
      <p:sp>
        <p:nvSpPr>
          <p:cNvPr id="3" name="object 3"/>
          <p:cNvSpPr txBox="1">
            <a:spLocks noGrp="1"/>
          </p:cNvSpPr>
          <p:nvPr>
            <p:ph type="title"/>
          </p:nvPr>
        </p:nvSpPr>
        <p:spPr>
          <a:xfrm>
            <a:off x="917244" y="623061"/>
            <a:ext cx="6892290" cy="574040"/>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25" dirty="0">
                <a:latin typeface="Times New Roman"/>
                <a:cs typeface="Times New Roman"/>
              </a:rPr>
              <a:t> </a:t>
            </a:r>
            <a:r>
              <a:rPr sz="3600" i="0" spc="-10" dirty="0">
                <a:latin typeface="Times New Roman"/>
                <a:cs typeface="Times New Roman"/>
              </a:rPr>
              <a:t>Bazı</a:t>
            </a:r>
            <a:r>
              <a:rPr sz="3600" i="0" spc="25" dirty="0">
                <a:latin typeface="Times New Roman"/>
                <a:cs typeface="Times New Roman"/>
              </a:rPr>
              <a:t> </a:t>
            </a:r>
            <a:r>
              <a:rPr sz="3600" i="0" dirty="0">
                <a:latin typeface="Times New Roman"/>
                <a:cs typeface="Times New Roman"/>
              </a:rPr>
              <a:t>önemli</a:t>
            </a:r>
            <a:r>
              <a:rPr sz="3600" i="0" spc="-15" dirty="0">
                <a:latin typeface="Times New Roman"/>
                <a:cs typeface="Times New Roman"/>
              </a:rPr>
              <a:t> </a:t>
            </a:r>
            <a:r>
              <a:rPr sz="3600" i="0" dirty="0">
                <a:latin typeface="Times New Roman"/>
                <a:cs typeface="Times New Roman"/>
              </a:rPr>
              <a:t>gelişimsel</a:t>
            </a:r>
            <a:r>
              <a:rPr sz="3600" i="0" spc="-40" dirty="0">
                <a:latin typeface="Times New Roman"/>
                <a:cs typeface="Times New Roman"/>
              </a:rPr>
              <a:t> </a:t>
            </a:r>
            <a:r>
              <a:rPr sz="3600" i="0" spc="-10" dirty="0">
                <a:latin typeface="Times New Roman"/>
                <a:cs typeface="Times New Roman"/>
              </a:rPr>
              <a:t>konular…</a:t>
            </a:r>
            <a:endParaRPr sz="36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6440" y="1454276"/>
            <a:ext cx="10596880" cy="2040889"/>
          </a:xfrm>
          <a:prstGeom prst="rect">
            <a:avLst/>
          </a:prstGeom>
        </p:spPr>
        <p:txBody>
          <a:bodyPr vert="horz" wrap="square" lIns="0" tIns="13335" rIns="0" bIns="0" rtlCol="0">
            <a:spAutoFit/>
          </a:bodyPr>
          <a:lstStyle/>
          <a:p>
            <a:pPr marL="12700">
              <a:lnSpc>
                <a:spcPct val="100000"/>
              </a:lnSpc>
              <a:spcBef>
                <a:spcPts val="105"/>
              </a:spcBef>
            </a:pPr>
            <a:r>
              <a:rPr sz="2800" b="1" i="1" spc="5" dirty="0">
                <a:solidFill>
                  <a:srgbClr val="00AF50"/>
                </a:solidFill>
                <a:latin typeface="Times New Roman"/>
                <a:cs typeface="Times New Roman"/>
              </a:rPr>
              <a:t>a.</a:t>
            </a:r>
            <a:r>
              <a:rPr sz="2800" b="1" i="1" spc="-20" dirty="0">
                <a:solidFill>
                  <a:srgbClr val="00AF50"/>
                </a:solidFill>
                <a:latin typeface="Times New Roman"/>
                <a:cs typeface="Times New Roman"/>
              </a:rPr>
              <a:t> </a:t>
            </a:r>
            <a:r>
              <a:rPr sz="2800" b="1" i="1" dirty="0">
                <a:solidFill>
                  <a:srgbClr val="00AF50"/>
                </a:solidFill>
                <a:latin typeface="Times New Roman"/>
                <a:cs typeface="Times New Roman"/>
              </a:rPr>
              <a:t>Normatif,</a:t>
            </a:r>
            <a:r>
              <a:rPr sz="2800" b="1" i="1" spc="-55" dirty="0">
                <a:solidFill>
                  <a:srgbClr val="00AF50"/>
                </a:solidFill>
                <a:latin typeface="Times New Roman"/>
                <a:cs typeface="Times New Roman"/>
              </a:rPr>
              <a:t> </a:t>
            </a:r>
            <a:r>
              <a:rPr sz="2800" b="1" i="1" spc="5" dirty="0">
                <a:solidFill>
                  <a:srgbClr val="00AF50"/>
                </a:solidFill>
                <a:latin typeface="Times New Roman"/>
                <a:cs typeface="Times New Roman"/>
              </a:rPr>
              <a:t>yaşa</a:t>
            </a:r>
            <a:r>
              <a:rPr sz="2800" b="1" i="1" spc="-70" dirty="0">
                <a:solidFill>
                  <a:srgbClr val="00AF50"/>
                </a:solidFill>
                <a:latin typeface="Times New Roman"/>
                <a:cs typeface="Times New Roman"/>
              </a:rPr>
              <a:t> </a:t>
            </a:r>
            <a:r>
              <a:rPr sz="2800" b="1" i="1" spc="10" dirty="0">
                <a:solidFill>
                  <a:srgbClr val="00AF50"/>
                </a:solidFill>
                <a:latin typeface="Times New Roman"/>
                <a:cs typeface="Times New Roman"/>
              </a:rPr>
              <a:t>bağlı</a:t>
            </a:r>
            <a:r>
              <a:rPr sz="2800" b="1" i="1" spc="-70" dirty="0">
                <a:solidFill>
                  <a:srgbClr val="00AF50"/>
                </a:solidFill>
                <a:latin typeface="Times New Roman"/>
                <a:cs typeface="Times New Roman"/>
              </a:rPr>
              <a:t> </a:t>
            </a:r>
            <a:r>
              <a:rPr sz="2800" b="1" i="1" dirty="0">
                <a:solidFill>
                  <a:srgbClr val="00AF50"/>
                </a:solidFill>
                <a:latin typeface="Times New Roman"/>
                <a:cs typeface="Times New Roman"/>
              </a:rPr>
              <a:t>etkiler</a:t>
            </a:r>
            <a:endParaRPr sz="2800">
              <a:latin typeface="Times New Roman"/>
              <a:cs typeface="Times New Roman"/>
            </a:endParaRPr>
          </a:p>
          <a:p>
            <a:pPr>
              <a:lnSpc>
                <a:spcPct val="100000"/>
              </a:lnSpc>
              <a:spcBef>
                <a:spcPts val="5"/>
              </a:spcBef>
            </a:pPr>
            <a:endParaRPr sz="3350">
              <a:latin typeface="Times New Roman"/>
              <a:cs typeface="Times New Roman"/>
            </a:endParaRPr>
          </a:p>
          <a:p>
            <a:pPr marL="241300" indent="-228600">
              <a:lnSpc>
                <a:spcPct val="100000"/>
              </a:lnSpc>
              <a:spcBef>
                <a:spcPts val="5"/>
              </a:spcBef>
              <a:buFont typeface="Arial MT"/>
              <a:buChar char="•"/>
              <a:tabLst>
                <a:tab pos="241300" algn="l"/>
                <a:tab pos="1005840" algn="l"/>
                <a:tab pos="1591310" algn="l"/>
                <a:tab pos="2987675" algn="l"/>
                <a:tab pos="3695065" algn="l"/>
                <a:tab pos="4353560" algn="l"/>
                <a:tab pos="5560695" algn="l"/>
                <a:tab pos="6555105" algn="l"/>
                <a:tab pos="7719695" algn="l"/>
                <a:tab pos="9009380" algn="l"/>
                <a:tab pos="10295890" algn="l"/>
              </a:tabLst>
            </a:pPr>
            <a:r>
              <a:rPr sz="2400" spc="-200" dirty="0">
                <a:latin typeface="Times New Roman"/>
                <a:cs typeface="Times New Roman"/>
              </a:rPr>
              <a:t>A</a:t>
            </a:r>
            <a:r>
              <a:rPr sz="2400" spc="-50" dirty="0">
                <a:latin typeface="Times New Roman"/>
                <a:cs typeface="Times New Roman"/>
              </a:rPr>
              <a:t>y</a:t>
            </a:r>
            <a:r>
              <a:rPr sz="2400" dirty="0">
                <a:latin typeface="Times New Roman"/>
                <a:cs typeface="Times New Roman"/>
              </a:rPr>
              <a:t>nı	</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ş	</a:t>
            </a:r>
            <a:r>
              <a:rPr sz="2400" spc="-10" dirty="0">
                <a:latin typeface="Times New Roman"/>
                <a:cs typeface="Times New Roman"/>
              </a:rPr>
              <a:t>ara</a:t>
            </a:r>
            <a:r>
              <a:rPr sz="2400" dirty="0">
                <a:latin typeface="Times New Roman"/>
                <a:cs typeface="Times New Roman"/>
              </a:rPr>
              <a:t>l</a:t>
            </a:r>
            <a:r>
              <a:rPr sz="2400" spc="5" dirty="0">
                <a:latin typeface="Times New Roman"/>
                <a:cs typeface="Times New Roman"/>
              </a:rPr>
              <a:t>ı</a:t>
            </a:r>
            <a:r>
              <a:rPr sz="2400" spc="-25" dirty="0">
                <a:latin typeface="Times New Roman"/>
                <a:cs typeface="Times New Roman"/>
              </a:rPr>
              <a:t>ğ</a:t>
            </a:r>
            <a:r>
              <a:rPr sz="2400" dirty="0">
                <a:latin typeface="Times New Roman"/>
                <a:cs typeface="Times New Roman"/>
              </a:rPr>
              <a:t>ında	ol</a:t>
            </a:r>
            <a:r>
              <a:rPr sz="2400" spc="-10" dirty="0">
                <a:latin typeface="Times New Roman"/>
                <a:cs typeface="Times New Roman"/>
              </a:rPr>
              <a:t>a</a:t>
            </a:r>
            <a:r>
              <a:rPr sz="2400" dirty="0">
                <a:latin typeface="Times New Roman"/>
                <a:cs typeface="Times New Roman"/>
              </a:rPr>
              <a:t>n	tüm	</a:t>
            </a:r>
            <a:r>
              <a:rPr sz="2400" spc="-25" dirty="0">
                <a:latin typeface="Times New Roman"/>
                <a:cs typeface="Times New Roman"/>
              </a:rPr>
              <a:t>b</a:t>
            </a:r>
            <a:r>
              <a:rPr sz="2400" dirty="0">
                <a:latin typeface="Times New Roman"/>
                <a:cs typeface="Times New Roman"/>
              </a:rPr>
              <a:t>ir</a:t>
            </a:r>
            <a:r>
              <a:rPr sz="2400" spc="5" dirty="0">
                <a:latin typeface="Times New Roman"/>
                <a:cs typeface="Times New Roman"/>
              </a:rPr>
              <a:t>e</a:t>
            </a:r>
            <a:r>
              <a:rPr sz="2400" spc="-75" dirty="0">
                <a:latin typeface="Times New Roman"/>
                <a:cs typeface="Times New Roman"/>
              </a:rPr>
              <a:t>y</a:t>
            </a:r>
            <a:r>
              <a:rPr sz="2400" spc="25" dirty="0">
                <a:latin typeface="Times New Roman"/>
                <a:cs typeface="Times New Roman"/>
              </a:rPr>
              <a:t>l</a:t>
            </a:r>
            <a:r>
              <a:rPr sz="2400" spc="-10" dirty="0">
                <a:latin typeface="Times New Roman"/>
                <a:cs typeface="Times New Roman"/>
              </a:rPr>
              <a:t>er</a:t>
            </a:r>
            <a:r>
              <a:rPr sz="2400" dirty="0">
                <a:latin typeface="Times New Roman"/>
                <a:cs typeface="Times New Roman"/>
              </a:rPr>
              <a:t>i	b</a:t>
            </a:r>
            <a:r>
              <a:rPr sz="2400" spc="-15" dirty="0">
                <a:latin typeface="Times New Roman"/>
                <a:cs typeface="Times New Roman"/>
              </a:rPr>
              <a:t>e</a:t>
            </a:r>
            <a:r>
              <a:rPr sz="2400" dirty="0">
                <a:latin typeface="Times New Roman"/>
                <a:cs typeface="Times New Roman"/>
              </a:rPr>
              <a:t>n</a:t>
            </a:r>
            <a:r>
              <a:rPr sz="2400" spc="5" dirty="0">
                <a:latin typeface="Times New Roman"/>
                <a:cs typeface="Times New Roman"/>
              </a:rPr>
              <a:t>z</a:t>
            </a:r>
            <a:r>
              <a:rPr sz="2400" spc="-10" dirty="0">
                <a:latin typeface="Times New Roman"/>
                <a:cs typeface="Times New Roman"/>
              </a:rPr>
              <a:t>e</a:t>
            </a:r>
            <a:r>
              <a:rPr sz="2400" dirty="0">
                <a:latin typeface="Times New Roman"/>
                <a:cs typeface="Times New Roman"/>
              </a:rPr>
              <a:t>r	bi</a:t>
            </a:r>
            <a:r>
              <a:rPr sz="2400" spc="-10" dirty="0">
                <a:latin typeface="Times New Roman"/>
                <a:cs typeface="Times New Roman"/>
              </a:rPr>
              <a:t>ç</a:t>
            </a:r>
            <a:r>
              <a:rPr sz="2400" dirty="0">
                <a:latin typeface="Times New Roman"/>
                <a:cs typeface="Times New Roman"/>
              </a:rPr>
              <a:t>imde	</a:t>
            </a:r>
            <a:r>
              <a:rPr sz="2400" spc="-10" dirty="0">
                <a:latin typeface="Times New Roman"/>
                <a:cs typeface="Times New Roman"/>
              </a:rPr>
              <a:t>e</a:t>
            </a:r>
            <a:r>
              <a:rPr sz="2400" dirty="0">
                <a:latin typeface="Times New Roman"/>
                <a:cs typeface="Times New Roman"/>
              </a:rPr>
              <a:t>t</a:t>
            </a:r>
            <a:r>
              <a:rPr sz="2400" spc="-25" dirty="0">
                <a:latin typeface="Times New Roman"/>
                <a:cs typeface="Times New Roman"/>
              </a:rPr>
              <a:t>k</a:t>
            </a:r>
            <a:r>
              <a:rPr sz="2400" dirty="0">
                <a:latin typeface="Times New Roman"/>
                <a:cs typeface="Times New Roman"/>
              </a:rPr>
              <a:t>i</a:t>
            </a:r>
            <a:r>
              <a:rPr sz="2400" spc="5" dirty="0">
                <a:latin typeface="Times New Roman"/>
                <a:cs typeface="Times New Roman"/>
              </a:rPr>
              <a:t>l</a:t>
            </a:r>
            <a:r>
              <a:rPr sz="2400" spc="10" dirty="0">
                <a:latin typeface="Times New Roman"/>
                <a:cs typeface="Times New Roman"/>
              </a:rPr>
              <a:t>e</a:t>
            </a:r>
            <a:r>
              <a:rPr sz="2400" spc="-75" dirty="0">
                <a:latin typeface="Times New Roman"/>
                <a:cs typeface="Times New Roman"/>
              </a:rPr>
              <a:t>y</a:t>
            </a:r>
            <a:r>
              <a:rPr sz="2400" spc="-10" dirty="0">
                <a:latin typeface="Times New Roman"/>
                <a:cs typeface="Times New Roman"/>
              </a:rPr>
              <a:t>e</a:t>
            </a:r>
            <a:r>
              <a:rPr sz="2400" dirty="0">
                <a:latin typeface="Times New Roman"/>
                <a:cs typeface="Times New Roman"/>
              </a:rPr>
              <a:t>n	b</a:t>
            </a:r>
            <a:r>
              <a:rPr sz="2400" spc="20" dirty="0">
                <a:latin typeface="Times New Roman"/>
                <a:cs typeface="Times New Roman"/>
              </a:rPr>
              <a:t>i</a:t>
            </a:r>
            <a:r>
              <a:rPr sz="2400" spc="-50" dirty="0">
                <a:latin typeface="Times New Roman"/>
                <a:cs typeface="Times New Roman"/>
              </a:rPr>
              <a:t>y</a:t>
            </a:r>
            <a:r>
              <a:rPr sz="2400" spc="15" dirty="0">
                <a:latin typeface="Times New Roman"/>
                <a:cs typeface="Times New Roman"/>
              </a:rPr>
              <a:t>o</a:t>
            </a:r>
            <a:r>
              <a:rPr sz="2400" dirty="0">
                <a:latin typeface="Times New Roman"/>
                <a:cs typeface="Times New Roman"/>
              </a:rPr>
              <a:t>loj</a:t>
            </a:r>
            <a:r>
              <a:rPr sz="2400" spc="5" dirty="0">
                <a:latin typeface="Times New Roman"/>
                <a:cs typeface="Times New Roman"/>
              </a:rPr>
              <a:t>i</a:t>
            </a:r>
            <a:r>
              <a:rPr sz="2400" dirty="0">
                <a:latin typeface="Times New Roman"/>
                <a:cs typeface="Times New Roman"/>
              </a:rPr>
              <a:t>k	</a:t>
            </a:r>
            <a:r>
              <a:rPr sz="2400" spc="-5" dirty="0">
                <a:latin typeface="Times New Roman"/>
                <a:cs typeface="Times New Roman"/>
              </a:rPr>
              <a:t>ve</a:t>
            </a:r>
            <a:endParaRPr sz="2400">
              <a:latin typeface="Times New Roman"/>
              <a:cs typeface="Times New Roman"/>
            </a:endParaRPr>
          </a:p>
          <a:p>
            <a:pPr marL="241300">
              <a:lnSpc>
                <a:spcPct val="100000"/>
              </a:lnSpc>
            </a:pPr>
            <a:r>
              <a:rPr sz="2400" spc="-10" dirty="0">
                <a:latin typeface="Times New Roman"/>
                <a:cs typeface="Times New Roman"/>
              </a:rPr>
              <a:t>çevresel</a:t>
            </a:r>
            <a:r>
              <a:rPr sz="2400" spc="10" dirty="0">
                <a:latin typeface="Times New Roman"/>
                <a:cs typeface="Times New Roman"/>
              </a:rPr>
              <a:t> </a:t>
            </a:r>
            <a:r>
              <a:rPr sz="2400" spc="-5" dirty="0">
                <a:latin typeface="Times New Roman"/>
                <a:cs typeface="Times New Roman"/>
              </a:rPr>
              <a:t>etmenler</a:t>
            </a:r>
            <a:endParaRPr sz="24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Menopoz</a:t>
            </a:r>
            <a:r>
              <a:rPr sz="2400" spc="15" dirty="0">
                <a:latin typeface="Times New Roman"/>
                <a:cs typeface="Times New Roman"/>
              </a:rPr>
              <a:t> </a:t>
            </a:r>
            <a:r>
              <a:rPr sz="2400" spc="-20" dirty="0">
                <a:latin typeface="Times New Roman"/>
                <a:cs typeface="Times New Roman"/>
              </a:rPr>
              <a:t>yaşı,</a:t>
            </a:r>
            <a:r>
              <a:rPr sz="2400" spc="90" dirty="0">
                <a:latin typeface="Times New Roman"/>
                <a:cs typeface="Times New Roman"/>
              </a:rPr>
              <a:t> </a:t>
            </a:r>
            <a:r>
              <a:rPr sz="2400" spc="-10" dirty="0">
                <a:latin typeface="Times New Roman"/>
                <a:cs typeface="Times New Roman"/>
              </a:rPr>
              <a:t>ergenlikteki</a:t>
            </a:r>
            <a:r>
              <a:rPr sz="2400" spc="15" dirty="0">
                <a:latin typeface="Times New Roman"/>
                <a:cs typeface="Times New Roman"/>
              </a:rPr>
              <a:t> </a:t>
            </a:r>
            <a:r>
              <a:rPr sz="2400" spc="-5" dirty="0">
                <a:latin typeface="Times New Roman"/>
                <a:cs typeface="Times New Roman"/>
              </a:rPr>
              <a:t>hormonal</a:t>
            </a:r>
            <a:r>
              <a:rPr sz="2400" spc="15" dirty="0">
                <a:latin typeface="Times New Roman"/>
                <a:cs typeface="Times New Roman"/>
              </a:rPr>
              <a:t> </a:t>
            </a:r>
            <a:r>
              <a:rPr sz="2400" spc="-5" dirty="0">
                <a:latin typeface="Times New Roman"/>
                <a:cs typeface="Times New Roman"/>
              </a:rPr>
              <a:t>değişimler/</a:t>
            </a:r>
            <a:r>
              <a:rPr sz="2400" spc="15" dirty="0">
                <a:latin typeface="Times New Roman"/>
                <a:cs typeface="Times New Roman"/>
              </a:rPr>
              <a:t> </a:t>
            </a:r>
            <a:r>
              <a:rPr sz="2400" spc="-5" dirty="0">
                <a:latin typeface="Times New Roman"/>
                <a:cs typeface="Times New Roman"/>
              </a:rPr>
              <a:t>Okula başlama</a:t>
            </a:r>
            <a:r>
              <a:rPr sz="2400" dirty="0">
                <a:latin typeface="Times New Roman"/>
                <a:cs typeface="Times New Roman"/>
              </a:rPr>
              <a:t> </a:t>
            </a:r>
            <a:r>
              <a:rPr sz="2400" spc="-20" dirty="0">
                <a:latin typeface="Times New Roman"/>
                <a:cs typeface="Times New Roman"/>
              </a:rPr>
              <a:t>yaşı,</a:t>
            </a:r>
            <a:r>
              <a:rPr sz="2400" spc="90" dirty="0">
                <a:latin typeface="Times New Roman"/>
                <a:cs typeface="Times New Roman"/>
              </a:rPr>
              <a:t> </a:t>
            </a:r>
            <a:r>
              <a:rPr sz="2400" spc="-5" dirty="0">
                <a:latin typeface="Times New Roman"/>
                <a:cs typeface="Times New Roman"/>
              </a:rPr>
              <a:t>emeklilik</a:t>
            </a:r>
            <a:r>
              <a:rPr sz="2400" spc="-15" dirty="0">
                <a:latin typeface="Times New Roman"/>
                <a:cs typeface="Times New Roman"/>
              </a:rPr>
              <a:t> </a:t>
            </a:r>
            <a:r>
              <a:rPr sz="2400" spc="-25" dirty="0">
                <a:latin typeface="Times New Roman"/>
                <a:cs typeface="Times New Roman"/>
              </a:rPr>
              <a:t>yaşı</a:t>
            </a:r>
            <a:endParaRPr sz="2400">
              <a:latin typeface="Times New Roman"/>
              <a:cs typeface="Times New Roman"/>
            </a:endParaRPr>
          </a:p>
        </p:txBody>
      </p:sp>
      <p:pic>
        <p:nvPicPr>
          <p:cNvPr id="3" name="object 3"/>
          <p:cNvPicPr/>
          <p:nvPr/>
        </p:nvPicPr>
        <p:blipFill>
          <a:blip r:embed="rId2" cstate="print"/>
          <a:stretch>
            <a:fillRect/>
          </a:stretch>
        </p:blipFill>
        <p:spPr>
          <a:xfrm>
            <a:off x="2606039" y="4404359"/>
            <a:ext cx="2923032" cy="2133600"/>
          </a:xfrm>
          <a:prstGeom prst="rect">
            <a:avLst/>
          </a:prstGeom>
        </p:spPr>
      </p:pic>
      <p:sp>
        <p:nvSpPr>
          <p:cNvPr id="4" name="object 4"/>
          <p:cNvSpPr txBox="1">
            <a:spLocks noGrp="1"/>
          </p:cNvSpPr>
          <p:nvPr>
            <p:ph type="title"/>
          </p:nvPr>
        </p:nvSpPr>
        <p:spPr>
          <a:xfrm>
            <a:off x="1627377" y="632587"/>
            <a:ext cx="9365615" cy="512445"/>
          </a:xfrm>
          <a:prstGeom prst="rect">
            <a:avLst/>
          </a:prstGeom>
        </p:spPr>
        <p:txBody>
          <a:bodyPr vert="horz" wrap="square" lIns="0" tIns="11430" rIns="0" bIns="0" rtlCol="0">
            <a:spAutoFit/>
          </a:bodyPr>
          <a:lstStyle/>
          <a:p>
            <a:pPr marL="12700">
              <a:lnSpc>
                <a:spcPct val="100000"/>
              </a:lnSpc>
              <a:spcBef>
                <a:spcPts val="90"/>
              </a:spcBef>
            </a:pPr>
            <a:r>
              <a:rPr spc="-10" dirty="0"/>
              <a:t>Gelişimsel</a:t>
            </a:r>
            <a:r>
              <a:rPr spc="45" dirty="0"/>
              <a:t> </a:t>
            </a:r>
            <a:r>
              <a:rPr spc="-5" dirty="0"/>
              <a:t>süreçleri</a:t>
            </a:r>
            <a:r>
              <a:rPr spc="50" dirty="0"/>
              <a:t> </a:t>
            </a:r>
            <a:r>
              <a:rPr spc="-5" dirty="0"/>
              <a:t>etkileyen</a:t>
            </a:r>
            <a:r>
              <a:rPr spc="15" dirty="0"/>
              <a:t> </a:t>
            </a:r>
            <a:r>
              <a:rPr spc="-5" dirty="0"/>
              <a:t>bağlamsal</a:t>
            </a:r>
            <a:r>
              <a:rPr spc="10" dirty="0"/>
              <a:t> </a:t>
            </a:r>
            <a:r>
              <a:rPr spc="-5" dirty="0"/>
              <a:t>etki</a:t>
            </a:r>
            <a:r>
              <a:rPr dirty="0"/>
              <a:t> </a:t>
            </a:r>
            <a:r>
              <a:rPr spc="-5" dirty="0"/>
              <a:t>kaynakları</a:t>
            </a:r>
          </a:p>
        </p:txBody>
      </p:sp>
      <p:pic>
        <p:nvPicPr>
          <p:cNvPr id="5" name="object 5"/>
          <p:cNvPicPr/>
          <p:nvPr/>
        </p:nvPicPr>
        <p:blipFill>
          <a:blip r:embed="rId3" cstate="print"/>
          <a:stretch>
            <a:fillRect/>
          </a:stretch>
        </p:blipFill>
        <p:spPr>
          <a:xfrm>
            <a:off x="6662928" y="4404359"/>
            <a:ext cx="2923031" cy="20726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2457" y="1540510"/>
            <a:ext cx="7332980" cy="3689350"/>
          </a:xfrm>
          <a:prstGeom prst="rect">
            <a:avLst/>
          </a:prstGeom>
        </p:spPr>
        <p:txBody>
          <a:bodyPr vert="horz" wrap="square" lIns="0" tIns="13335" rIns="0" bIns="0" rtlCol="0">
            <a:spAutoFit/>
          </a:bodyPr>
          <a:lstStyle/>
          <a:p>
            <a:pPr marL="12700">
              <a:lnSpc>
                <a:spcPct val="100000"/>
              </a:lnSpc>
              <a:spcBef>
                <a:spcPts val="105"/>
              </a:spcBef>
            </a:pPr>
            <a:r>
              <a:rPr sz="2800" b="1" i="1" spc="5" dirty="0">
                <a:solidFill>
                  <a:srgbClr val="00AF50"/>
                </a:solidFill>
                <a:latin typeface="Times New Roman"/>
                <a:cs typeface="Times New Roman"/>
              </a:rPr>
              <a:t>b.</a:t>
            </a:r>
            <a:r>
              <a:rPr sz="2800" b="1" i="1" spc="-15" dirty="0">
                <a:solidFill>
                  <a:srgbClr val="00AF50"/>
                </a:solidFill>
                <a:latin typeface="Times New Roman"/>
                <a:cs typeface="Times New Roman"/>
              </a:rPr>
              <a:t> </a:t>
            </a:r>
            <a:r>
              <a:rPr sz="2800" b="1" i="1" dirty="0">
                <a:solidFill>
                  <a:srgbClr val="00AF50"/>
                </a:solidFill>
                <a:latin typeface="Times New Roman"/>
                <a:cs typeface="Times New Roman"/>
              </a:rPr>
              <a:t>Normatif,</a:t>
            </a:r>
            <a:r>
              <a:rPr sz="2800" b="1" i="1" spc="-50" dirty="0">
                <a:solidFill>
                  <a:srgbClr val="00AF50"/>
                </a:solidFill>
                <a:latin typeface="Times New Roman"/>
                <a:cs typeface="Times New Roman"/>
              </a:rPr>
              <a:t> </a:t>
            </a:r>
            <a:r>
              <a:rPr sz="2800" b="1" i="1" dirty="0">
                <a:solidFill>
                  <a:srgbClr val="00AF50"/>
                </a:solidFill>
                <a:latin typeface="Times New Roman"/>
                <a:cs typeface="Times New Roman"/>
              </a:rPr>
              <a:t>tarihsel</a:t>
            </a:r>
            <a:r>
              <a:rPr sz="2800" b="1" i="1" spc="-70" dirty="0">
                <a:solidFill>
                  <a:srgbClr val="00AF50"/>
                </a:solidFill>
                <a:latin typeface="Times New Roman"/>
                <a:cs typeface="Times New Roman"/>
              </a:rPr>
              <a:t> </a:t>
            </a:r>
            <a:r>
              <a:rPr sz="2800" b="1" i="1" spc="5" dirty="0">
                <a:solidFill>
                  <a:srgbClr val="00AF50"/>
                </a:solidFill>
                <a:latin typeface="Times New Roman"/>
                <a:cs typeface="Times New Roman"/>
              </a:rPr>
              <a:t>(kuşağa</a:t>
            </a:r>
            <a:r>
              <a:rPr sz="2800" b="1" i="1" spc="-55" dirty="0">
                <a:solidFill>
                  <a:srgbClr val="00AF50"/>
                </a:solidFill>
                <a:latin typeface="Times New Roman"/>
                <a:cs typeface="Times New Roman"/>
              </a:rPr>
              <a:t> </a:t>
            </a:r>
            <a:r>
              <a:rPr sz="2800" b="1" i="1" spc="10" dirty="0">
                <a:solidFill>
                  <a:srgbClr val="00AF50"/>
                </a:solidFill>
                <a:latin typeface="Times New Roman"/>
                <a:cs typeface="Times New Roman"/>
              </a:rPr>
              <a:t>bağlı)</a:t>
            </a:r>
            <a:r>
              <a:rPr sz="2800" b="1" i="1" spc="-75" dirty="0">
                <a:solidFill>
                  <a:srgbClr val="00AF50"/>
                </a:solidFill>
                <a:latin typeface="Times New Roman"/>
                <a:cs typeface="Times New Roman"/>
              </a:rPr>
              <a:t> </a:t>
            </a:r>
            <a:r>
              <a:rPr sz="2800" b="1" i="1" dirty="0">
                <a:solidFill>
                  <a:srgbClr val="00AF50"/>
                </a:solidFill>
                <a:latin typeface="Times New Roman"/>
                <a:cs typeface="Times New Roman"/>
              </a:rPr>
              <a:t>etkiler</a:t>
            </a:r>
            <a:endParaRPr sz="2800">
              <a:latin typeface="Times New Roman"/>
              <a:cs typeface="Times New Roman"/>
            </a:endParaRPr>
          </a:p>
          <a:p>
            <a:pPr>
              <a:lnSpc>
                <a:spcPct val="100000"/>
              </a:lnSpc>
              <a:spcBef>
                <a:spcPts val="5"/>
              </a:spcBef>
            </a:pPr>
            <a:endParaRPr sz="3350">
              <a:latin typeface="Times New Roman"/>
              <a:cs typeface="Times New Roman"/>
            </a:endParaRPr>
          </a:p>
          <a:p>
            <a:pPr marL="241300" marR="6350" indent="-228600">
              <a:lnSpc>
                <a:spcPct val="100000"/>
              </a:lnSpc>
              <a:spcBef>
                <a:spcPts val="5"/>
              </a:spcBef>
              <a:buFont typeface="Arial MT"/>
              <a:buChar char="•"/>
              <a:tabLst>
                <a:tab pos="241300" algn="l"/>
              </a:tabLst>
            </a:pPr>
            <a:r>
              <a:rPr sz="2400" spc="-25" dirty="0">
                <a:latin typeface="Times New Roman"/>
                <a:cs typeface="Times New Roman"/>
              </a:rPr>
              <a:t>Tarihsel</a:t>
            </a:r>
            <a:r>
              <a:rPr sz="2400" spc="204" dirty="0">
                <a:latin typeface="Times New Roman"/>
                <a:cs typeface="Times New Roman"/>
              </a:rPr>
              <a:t> </a:t>
            </a:r>
            <a:r>
              <a:rPr sz="2400" spc="-5" dirty="0">
                <a:latin typeface="Times New Roman"/>
                <a:cs typeface="Times New Roman"/>
              </a:rPr>
              <a:t>koşullardan</a:t>
            </a:r>
            <a:r>
              <a:rPr sz="2400" spc="204" dirty="0">
                <a:latin typeface="Times New Roman"/>
                <a:cs typeface="Times New Roman"/>
              </a:rPr>
              <a:t> </a:t>
            </a:r>
            <a:r>
              <a:rPr sz="2400" spc="-10" dirty="0">
                <a:latin typeface="Times New Roman"/>
                <a:cs typeface="Times New Roman"/>
              </a:rPr>
              <a:t>dolayı</a:t>
            </a:r>
            <a:r>
              <a:rPr sz="2400" spc="210" dirty="0">
                <a:latin typeface="Times New Roman"/>
                <a:cs typeface="Times New Roman"/>
              </a:rPr>
              <a:t> </a:t>
            </a:r>
            <a:r>
              <a:rPr sz="2400" spc="-5" dirty="0">
                <a:latin typeface="Times New Roman"/>
                <a:cs typeface="Times New Roman"/>
              </a:rPr>
              <a:t>belli</a:t>
            </a:r>
            <a:r>
              <a:rPr sz="2400" spc="210" dirty="0">
                <a:latin typeface="Times New Roman"/>
                <a:cs typeface="Times New Roman"/>
              </a:rPr>
              <a:t> </a:t>
            </a:r>
            <a:r>
              <a:rPr sz="2400" dirty="0">
                <a:latin typeface="Times New Roman"/>
                <a:cs typeface="Times New Roman"/>
              </a:rPr>
              <a:t>bir</a:t>
            </a:r>
            <a:r>
              <a:rPr sz="2400" spc="200" dirty="0">
                <a:latin typeface="Times New Roman"/>
                <a:cs typeface="Times New Roman"/>
              </a:rPr>
              <a:t> </a:t>
            </a:r>
            <a:r>
              <a:rPr sz="2400" spc="-5" dirty="0">
                <a:latin typeface="Times New Roman"/>
                <a:cs typeface="Times New Roman"/>
              </a:rPr>
              <a:t>kuşağın</a:t>
            </a:r>
            <a:r>
              <a:rPr sz="2400" spc="195" dirty="0">
                <a:latin typeface="Times New Roman"/>
                <a:cs typeface="Times New Roman"/>
              </a:rPr>
              <a:t> </a:t>
            </a:r>
            <a:r>
              <a:rPr sz="2400" spc="-5" dirty="0">
                <a:latin typeface="Times New Roman"/>
                <a:cs typeface="Times New Roman"/>
              </a:rPr>
              <a:t>insanlarında </a:t>
            </a:r>
            <a:r>
              <a:rPr sz="2400" spc="-585" dirty="0">
                <a:latin typeface="Times New Roman"/>
                <a:cs typeface="Times New Roman"/>
              </a:rPr>
              <a:t> </a:t>
            </a:r>
            <a:r>
              <a:rPr sz="2400" spc="-5" dirty="0">
                <a:latin typeface="Times New Roman"/>
                <a:cs typeface="Times New Roman"/>
              </a:rPr>
              <a:t>ortak</a:t>
            </a:r>
            <a:r>
              <a:rPr sz="2400" spc="-15" dirty="0">
                <a:latin typeface="Times New Roman"/>
                <a:cs typeface="Times New Roman"/>
              </a:rPr>
              <a:t> </a:t>
            </a:r>
            <a:r>
              <a:rPr sz="2400" spc="-5" dirty="0">
                <a:latin typeface="Times New Roman"/>
                <a:cs typeface="Times New Roman"/>
              </a:rPr>
              <a:t>olarak</a:t>
            </a:r>
            <a:r>
              <a:rPr sz="2400" spc="20" dirty="0">
                <a:latin typeface="Times New Roman"/>
                <a:cs typeface="Times New Roman"/>
              </a:rPr>
              <a:t> </a:t>
            </a:r>
            <a:r>
              <a:rPr sz="2400" spc="-5" dirty="0">
                <a:latin typeface="Times New Roman"/>
                <a:cs typeface="Times New Roman"/>
              </a:rPr>
              <a:t>gözlenen</a:t>
            </a:r>
            <a:r>
              <a:rPr sz="2400" dirty="0">
                <a:latin typeface="Times New Roman"/>
                <a:cs typeface="Times New Roman"/>
              </a:rPr>
              <a:t> </a:t>
            </a:r>
            <a:r>
              <a:rPr sz="2400" spc="-5" dirty="0">
                <a:latin typeface="Times New Roman"/>
                <a:cs typeface="Times New Roman"/>
              </a:rPr>
              <a:t>etkiler</a:t>
            </a:r>
            <a:endParaRPr sz="2400">
              <a:latin typeface="Times New Roman"/>
              <a:cs typeface="Times New Roman"/>
            </a:endParaRPr>
          </a:p>
          <a:p>
            <a:pPr marL="698500" lvl="1" indent="-228600">
              <a:lnSpc>
                <a:spcPct val="100000"/>
              </a:lnSpc>
              <a:spcBef>
                <a:spcPts val="10"/>
              </a:spcBef>
              <a:buFont typeface="Arial MT"/>
              <a:buChar char="•"/>
              <a:tabLst>
                <a:tab pos="697865" algn="l"/>
                <a:tab pos="698500" algn="l"/>
                <a:tab pos="2243455" algn="l"/>
                <a:tab pos="3987800" algn="l"/>
                <a:tab pos="4380865" algn="l"/>
                <a:tab pos="4902200" algn="l"/>
                <a:tab pos="6542405" algn="l"/>
              </a:tabLst>
            </a:pPr>
            <a:r>
              <a:rPr sz="2200" spc="-10" dirty="0">
                <a:latin typeface="Times New Roman"/>
                <a:cs typeface="Times New Roman"/>
              </a:rPr>
              <a:t>D</a:t>
            </a:r>
            <a:r>
              <a:rPr sz="2200" dirty="0">
                <a:latin typeface="Times New Roman"/>
                <a:cs typeface="Times New Roman"/>
              </a:rPr>
              <a:t>o</a:t>
            </a:r>
            <a:r>
              <a:rPr sz="2200" spc="-25" dirty="0">
                <a:latin typeface="Times New Roman"/>
                <a:cs typeface="Times New Roman"/>
              </a:rPr>
              <a:t>k</a:t>
            </a:r>
            <a:r>
              <a:rPr sz="2200" dirty="0">
                <a:latin typeface="Times New Roman"/>
                <a:cs typeface="Times New Roman"/>
              </a:rPr>
              <a:t>s</a:t>
            </a:r>
            <a:r>
              <a:rPr sz="2200" spc="5" dirty="0">
                <a:latin typeface="Times New Roman"/>
                <a:cs typeface="Times New Roman"/>
              </a:rPr>
              <a:t>a</a:t>
            </a:r>
            <a:r>
              <a:rPr sz="2200" dirty="0">
                <a:latin typeface="Times New Roman"/>
                <a:cs typeface="Times New Roman"/>
              </a:rPr>
              <a:t>n</a:t>
            </a:r>
            <a:r>
              <a:rPr sz="2200" spc="5" dirty="0">
                <a:latin typeface="Times New Roman"/>
                <a:cs typeface="Times New Roman"/>
              </a:rPr>
              <a:t>l</a:t>
            </a:r>
            <a:r>
              <a:rPr sz="2200" dirty="0">
                <a:latin typeface="Times New Roman"/>
                <a:cs typeface="Times New Roman"/>
              </a:rPr>
              <a:t>a</a:t>
            </a:r>
            <a:r>
              <a:rPr sz="2200" spc="-15" dirty="0">
                <a:latin typeface="Times New Roman"/>
                <a:cs typeface="Times New Roman"/>
              </a:rPr>
              <a:t>r</a:t>
            </a:r>
            <a:r>
              <a:rPr sz="2200" dirty="0">
                <a:latin typeface="Times New Roman"/>
                <a:cs typeface="Times New Roman"/>
              </a:rPr>
              <a:t>da	b</a:t>
            </a:r>
            <a:r>
              <a:rPr sz="2200" spc="-15" dirty="0">
                <a:latin typeface="Times New Roman"/>
                <a:cs typeface="Times New Roman"/>
              </a:rPr>
              <a:t>i</a:t>
            </a:r>
            <a:r>
              <a:rPr sz="2200" spc="5" dirty="0">
                <a:latin typeface="Times New Roman"/>
                <a:cs typeface="Times New Roman"/>
              </a:rPr>
              <a:t>l</a:t>
            </a:r>
            <a:r>
              <a:rPr sz="2200" spc="-25" dirty="0">
                <a:latin typeface="Times New Roman"/>
                <a:cs typeface="Times New Roman"/>
              </a:rPr>
              <a:t>g</a:t>
            </a:r>
            <a:r>
              <a:rPr sz="2200" spc="5" dirty="0">
                <a:latin typeface="Times New Roman"/>
                <a:cs typeface="Times New Roman"/>
              </a:rPr>
              <a:t>i</a:t>
            </a:r>
            <a:r>
              <a:rPr sz="2200" spc="-5" dirty="0">
                <a:latin typeface="Times New Roman"/>
                <a:cs typeface="Times New Roman"/>
              </a:rPr>
              <a:t>s</a:t>
            </a:r>
            <a:r>
              <a:rPr sz="2200" spc="5" dirty="0">
                <a:latin typeface="Times New Roman"/>
                <a:cs typeface="Times New Roman"/>
              </a:rPr>
              <a:t>a</a:t>
            </a:r>
            <a:r>
              <a:rPr sz="2200" spc="-25" dirty="0">
                <a:latin typeface="Times New Roman"/>
                <a:cs typeface="Times New Roman"/>
              </a:rPr>
              <a:t>y</a:t>
            </a:r>
            <a:r>
              <a:rPr sz="2200" dirty="0">
                <a:latin typeface="Times New Roman"/>
                <a:cs typeface="Times New Roman"/>
              </a:rPr>
              <a:t>a</a:t>
            </a:r>
            <a:r>
              <a:rPr sz="2200" spc="-15" dirty="0">
                <a:latin typeface="Times New Roman"/>
                <a:cs typeface="Times New Roman"/>
              </a:rPr>
              <a:t>r</a:t>
            </a:r>
            <a:r>
              <a:rPr sz="2200" spc="5" dirty="0">
                <a:latin typeface="Times New Roman"/>
                <a:cs typeface="Times New Roman"/>
              </a:rPr>
              <a:t>l</a:t>
            </a:r>
            <a:r>
              <a:rPr sz="2200" dirty="0">
                <a:latin typeface="Times New Roman"/>
                <a:cs typeface="Times New Roman"/>
              </a:rPr>
              <a:t>a</a:t>
            </a:r>
            <a:r>
              <a:rPr sz="2200" spc="-15" dirty="0">
                <a:latin typeface="Times New Roman"/>
                <a:cs typeface="Times New Roman"/>
              </a:rPr>
              <a:t>rı</a:t>
            </a:r>
            <a:r>
              <a:rPr sz="2200" dirty="0">
                <a:latin typeface="Times New Roman"/>
                <a:cs typeface="Times New Roman"/>
              </a:rPr>
              <a:t>n	</a:t>
            </a:r>
            <a:r>
              <a:rPr sz="2200" spc="-25" dirty="0">
                <a:latin typeface="Times New Roman"/>
                <a:cs typeface="Times New Roman"/>
              </a:rPr>
              <a:t>v</a:t>
            </a:r>
            <a:r>
              <a:rPr sz="2200" dirty="0">
                <a:latin typeface="Times New Roman"/>
                <a:cs typeface="Times New Roman"/>
              </a:rPr>
              <a:t>e	cep	</a:t>
            </a:r>
            <a:r>
              <a:rPr sz="2200" spc="5" dirty="0">
                <a:latin typeface="Times New Roman"/>
                <a:cs typeface="Times New Roman"/>
              </a:rPr>
              <a:t>t</a:t>
            </a:r>
            <a:r>
              <a:rPr sz="2200" dirty="0">
                <a:latin typeface="Times New Roman"/>
                <a:cs typeface="Times New Roman"/>
              </a:rPr>
              <a:t>e</a:t>
            </a:r>
            <a:r>
              <a:rPr sz="2200" spc="-15" dirty="0">
                <a:latin typeface="Times New Roman"/>
                <a:cs typeface="Times New Roman"/>
              </a:rPr>
              <a:t>l</a:t>
            </a:r>
            <a:r>
              <a:rPr sz="2200" dirty="0">
                <a:latin typeface="Times New Roman"/>
                <a:cs typeface="Times New Roman"/>
              </a:rPr>
              <a:t>e</a:t>
            </a:r>
            <a:r>
              <a:rPr sz="2200" spc="10" dirty="0">
                <a:latin typeface="Times New Roman"/>
                <a:cs typeface="Times New Roman"/>
              </a:rPr>
              <a:t>f</a:t>
            </a:r>
            <a:r>
              <a:rPr sz="2200" dirty="0">
                <a:latin typeface="Times New Roman"/>
                <a:cs typeface="Times New Roman"/>
              </a:rPr>
              <a:t>o</a:t>
            </a:r>
            <a:r>
              <a:rPr sz="2200" spc="-25" dirty="0">
                <a:latin typeface="Times New Roman"/>
                <a:cs typeface="Times New Roman"/>
              </a:rPr>
              <a:t>n</a:t>
            </a:r>
            <a:r>
              <a:rPr sz="2200" spc="5" dirty="0">
                <a:latin typeface="Times New Roman"/>
                <a:cs typeface="Times New Roman"/>
              </a:rPr>
              <a:t>l</a:t>
            </a:r>
            <a:r>
              <a:rPr sz="2200" dirty="0">
                <a:latin typeface="Times New Roman"/>
                <a:cs typeface="Times New Roman"/>
              </a:rPr>
              <a:t>a</a:t>
            </a:r>
            <a:r>
              <a:rPr sz="2200" spc="-15" dirty="0">
                <a:latin typeface="Times New Roman"/>
                <a:cs typeface="Times New Roman"/>
              </a:rPr>
              <a:t>r</a:t>
            </a:r>
            <a:r>
              <a:rPr sz="2200" spc="5" dirty="0">
                <a:latin typeface="Times New Roman"/>
                <a:cs typeface="Times New Roman"/>
              </a:rPr>
              <a:t>ı</a:t>
            </a:r>
            <a:r>
              <a:rPr sz="2200" dirty="0">
                <a:latin typeface="Times New Roman"/>
                <a:cs typeface="Times New Roman"/>
              </a:rPr>
              <a:t>n</a:t>
            </a:r>
            <a:r>
              <a:rPr sz="2200" spc="-15" dirty="0">
                <a:latin typeface="Times New Roman"/>
                <a:cs typeface="Times New Roman"/>
              </a:rPr>
              <a:t>ı</a:t>
            </a:r>
            <a:r>
              <a:rPr sz="2200" dirty="0">
                <a:latin typeface="Times New Roman"/>
                <a:cs typeface="Times New Roman"/>
              </a:rPr>
              <a:t>n	</a:t>
            </a:r>
            <a:r>
              <a:rPr sz="2200" spc="-25" dirty="0">
                <a:latin typeface="Times New Roman"/>
                <a:cs typeface="Times New Roman"/>
              </a:rPr>
              <a:t>g</a:t>
            </a:r>
            <a:r>
              <a:rPr sz="2200" dirty="0">
                <a:latin typeface="Times New Roman"/>
                <a:cs typeface="Times New Roman"/>
              </a:rPr>
              <a:t>ün</a:t>
            </a:r>
            <a:r>
              <a:rPr sz="2200" spc="5" dirty="0">
                <a:latin typeface="Times New Roman"/>
                <a:cs typeface="Times New Roman"/>
              </a:rPr>
              <a:t>l</a:t>
            </a:r>
            <a:r>
              <a:rPr sz="2200" dirty="0">
                <a:latin typeface="Times New Roman"/>
                <a:cs typeface="Times New Roman"/>
              </a:rPr>
              <a:t>ük</a:t>
            </a:r>
            <a:endParaRPr sz="2200">
              <a:latin typeface="Times New Roman"/>
              <a:cs typeface="Times New Roman"/>
            </a:endParaRPr>
          </a:p>
          <a:p>
            <a:pPr marL="698500">
              <a:lnSpc>
                <a:spcPct val="100000"/>
              </a:lnSpc>
            </a:pPr>
            <a:r>
              <a:rPr sz="2200" dirty="0">
                <a:latin typeface="Times New Roman"/>
                <a:cs typeface="Times New Roman"/>
              </a:rPr>
              <a:t>hayata</a:t>
            </a:r>
            <a:r>
              <a:rPr sz="2200" spc="-50" dirty="0">
                <a:latin typeface="Times New Roman"/>
                <a:cs typeface="Times New Roman"/>
              </a:rPr>
              <a:t> </a:t>
            </a:r>
            <a:r>
              <a:rPr sz="2200" spc="-5" dirty="0">
                <a:latin typeface="Times New Roman"/>
                <a:cs typeface="Times New Roman"/>
              </a:rPr>
              <a:t>girmesi</a:t>
            </a:r>
            <a:endParaRPr sz="2200">
              <a:latin typeface="Times New Roman"/>
              <a:cs typeface="Times New Roman"/>
            </a:endParaRPr>
          </a:p>
          <a:p>
            <a:pPr marL="698500" lvl="1" indent="-228600">
              <a:lnSpc>
                <a:spcPct val="100000"/>
              </a:lnSpc>
              <a:buFont typeface="Arial MT"/>
              <a:buChar char="•"/>
              <a:tabLst>
                <a:tab pos="697865" algn="l"/>
                <a:tab pos="698500" algn="l"/>
              </a:tabLst>
            </a:pPr>
            <a:r>
              <a:rPr sz="2200" spc="-20" dirty="0">
                <a:latin typeface="Times New Roman"/>
                <a:cs typeface="Times New Roman"/>
              </a:rPr>
              <a:t>Yetmişlerdeki</a:t>
            </a:r>
            <a:r>
              <a:rPr sz="2200" spc="-35" dirty="0">
                <a:latin typeface="Times New Roman"/>
                <a:cs typeface="Times New Roman"/>
              </a:rPr>
              <a:t> </a:t>
            </a:r>
            <a:r>
              <a:rPr sz="2200" dirty="0">
                <a:latin typeface="Times New Roman"/>
                <a:cs typeface="Times New Roman"/>
              </a:rPr>
              <a:t>kadın hakları</a:t>
            </a:r>
            <a:r>
              <a:rPr sz="2200" spc="-40" dirty="0">
                <a:latin typeface="Times New Roman"/>
                <a:cs typeface="Times New Roman"/>
              </a:rPr>
              <a:t> </a:t>
            </a:r>
            <a:r>
              <a:rPr sz="2200" dirty="0">
                <a:latin typeface="Times New Roman"/>
                <a:cs typeface="Times New Roman"/>
              </a:rPr>
              <a:t>hareketi</a:t>
            </a:r>
            <a:endParaRPr sz="2200">
              <a:latin typeface="Times New Roman"/>
              <a:cs typeface="Times New Roman"/>
            </a:endParaRPr>
          </a:p>
          <a:p>
            <a:pPr marL="698500" lvl="1" indent="-228600">
              <a:lnSpc>
                <a:spcPct val="100000"/>
              </a:lnSpc>
              <a:buFont typeface="Arial MT"/>
              <a:buChar char="•"/>
              <a:tabLst>
                <a:tab pos="697865" algn="l"/>
                <a:tab pos="698500" algn="l"/>
              </a:tabLst>
            </a:pPr>
            <a:r>
              <a:rPr sz="2200" dirty="0">
                <a:latin typeface="Times New Roman"/>
                <a:cs typeface="Times New Roman"/>
              </a:rPr>
              <a:t>99</a:t>
            </a:r>
            <a:r>
              <a:rPr sz="2200" spc="-20" dirty="0">
                <a:latin typeface="Times New Roman"/>
                <a:cs typeface="Times New Roman"/>
              </a:rPr>
              <a:t> </a:t>
            </a:r>
            <a:r>
              <a:rPr sz="2200" spc="-5" dirty="0">
                <a:latin typeface="Times New Roman"/>
                <a:cs typeface="Times New Roman"/>
              </a:rPr>
              <a:t>ekonomik</a:t>
            </a:r>
            <a:r>
              <a:rPr sz="2200" spc="-30" dirty="0">
                <a:latin typeface="Times New Roman"/>
                <a:cs typeface="Times New Roman"/>
              </a:rPr>
              <a:t> </a:t>
            </a:r>
            <a:r>
              <a:rPr sz="2200" spc="-5" dirty="0">
                <a:latin typeface="Times New Roman"/>
                <a:cs typeface="Times New Roman"/>
              </a:rPr>
              <a:t>krizi</a:t>
            </a:r>
            <a:endParaRPr sz="2200">
              <a:latin typeface="Times New Roman"/>
              <a:cs typeface="Times New Roman"/>
            </a:endParaRPr>
          </a:p>
          <a:p>
            <a:pPr marL="698500" lvl="1" indent="-228600">
              <a:lnSpc>
                <a:spcPct val="100000"/>
              </a:lnSpc>
              <a:spcBef>
                <a:spcPts val="5"/>
              </a:spcBef>
              <a:buFont typeface="Arial MT"/>
              <a:buChar char="•"/>
              <a:tabLst>
                <a:tab pos="697865" algn="l"/>
                <a:tab pos="698500" algn="l"/>
              </a:tabLst>
            </a:pPr>
            <a:r>
              <a:rPr sz="2200" dirty="0">
                <a:latin typeface="Times New Roman"/>
                <a:cs typeface="Times New Roman"/>
              </a:rPr>
              <a:t>80</a:t>
            </a:r>
            <a:r>
              <a:rPr sz="2200" spc="-40" dirty="0">
                <a:latin typeface="Times New Roman"/>
                <a:cs typeface="Times New Roman"/>
              </a:rPr>
              <a:t> </a:t>
            </a:r>
            <a:r>
              <a:rPr sz="2200" spc="5" dirty="0">
                <a:latin typeface="Times New Roman"/>
                <a:cs typeface="Times New Roman"/>
              </a:rPr>
              <a:t>darbesi</a:t>
            </a:r>
            <a:endParaRPr sz="2200">
              <a:latin typeface="Times New Roman"/>
              <a:cs typeface="Times New Roman"/>
            </a:endParaRPr>
          </a:p>
          <a:p>
            <a:pPr marL="698500" lvl="1" indent="-228600">
              <a:lnSpc>
                <a:spcPct val="100000"/>
              </a:lnSpc>
              <a:buFont typeface="Arial MT"/>
              <a:buChar char="•"/>
              <a:tabLst>
                <a:tab pos="697865" algn="l"/>
                <a:tab pos="698500" algn="l"/>
              </a:tabLst>
            </a:pPr>
            <a:r>
              <a:rPr sz="2200" dirty="0">
                <a:latin typeface="Times New Roman"/>
                <a:cs typeface="Times New Roman"/>
              </a:rPr>
              <a:t>2020</a:t>
            </a:r>
            <a:r>
              <a:rPr sz="2200" spc="-40" dirty="0">
                <a:latin typeface="Times New Roman"/>
                <a:cs typeface="Times New Roman"/>
              </a:rPr>
              <a:t> </a:t>
            </a:r>
            <a:r>
              <a:rPr sz="2200" spc="-5" dirty="0">
                <a:latin typeface="Times New Roman"/>
                <a:cs typeface="Times New Roman"/>
              </a:rPr>
              <a:t>pandemisi</a:t>
            </a:r>
            <a:endParaRPr sz="2200">
              <a:latin typeface="Times New Roman"/>
              <a:cs typeface="Times New Roman"/>
            </a:endParaRPr>
          </a:p>
        </p:txBody>
      </p:sp>
      <p:pic>
        <p:nvPicPr>
          <p:cNvPr id="3" name="object 3"/>
          <p:cNvPicPr/>
          <p:nvPr/>
        </p:nvPicPr>
        <p:blipFill>
          <a:blip r:embed="rId2" cstate="print"/>
          <a:stretch>
            <a:fillRect/>
          </a:stretch>
        </p:blipFill>
        <p:spPr>
          <a:xfrm>
            <a:off x="7946135" y="4386071"/>
            <a:ext cx="3453383" cy="1871472"/>
          </a:xfrm>
          <a:prstGeom prst="rect">
            <a:avLst/>
          </a:prstGeom>
        </p:spPr>
      </p:pic>
      <p:pic>
        <p:nvPicPr>
          <p:cNvPr id="4" name="object 4"/>
          <p:cNvPicPr/>
          <p:nvPr/>
        </p:nvPicPr>
        <p:blipFill>
          <a:blip r:embed="rId3" cstate="print"/>
          <a:stretch>
            <a:fillRect/>
          </a:stretch>
        </p:blipFill>
        <p:spPr>
          <a:xfrm>
            <a:off x="10232135" y="1825751"/>
            <a:ext cx="1167383" cy="1520952"/>
          </a:xfrm>
          <a:prstGeom prst="rect">
            <a:avLst/>
          </a:prstGeom>
        </p:spPr>
      </p:pic>
      <p:pic>
        <p:nvPicPr>
          <p:cNvPr id="5" name="object 5"/>
          <p:cNvPicPr/>
          <p:nvPr/>
        </p:nvPicPr>
        <p:blipFill>
          <a:blip r:embed="rId4" cstate="print"/>
          <a:stretch>
            <a:fillRect/>
          </a:stretch>
        </p:blipFill>
        <p:spPr>
          <a:xfrm>
            <a:off x="8245585" y="1788403"/>
            <a:ext cx="1379727" cy="1588157"/>
          </a:xfrm>
          <a:prstGeom prst="rect">
            <a:avLst/>
          </a:prstGeom>
        </p:spPr>
      </p:pic>
      <p:sp>
        <p:nvSpPr>
          <p:cNvPr id="6" name="object 6"/>
          <p:cNvSpPr txBox="1">
            <a:spLocks noGrp="1"/>
          </p:cNvSpPr>
          <p:nvPr>
            <p:ph type="title"/>
          </p:nvPr>
        </p:nvSpPr>
        <p:spPr>
          <a:xfrm>
            <a:off x="1507616" y="631647"/>
            <a:ext cx="9379585" cy="512445"/>
          </a:xfrm>
          <a:prstGeom prst="rect">
            <a:avLst/>
          </a:prstGeom>
        </p:spPr>
        <p:txBody>
          <a:bodyPr vert="horz" wrap="square" lIns="0" tIns="12065" rIns="0" bIns="0" rtlCol="0">
            <a:spAutoFit/>
          </a:bodyPr>
          <a:lstStyle/>
          <a:p>
            <a:pPr marL="12700">
              <a:lnSpc>
                <a:spcPct val="100000"/>
              </a:lnSpc>
              <a:spcBef>
                <a:spcPts val="95"/>
              </a:spcBef>
            </a:pPr>
            <a:r>
              <a:rPr spc="-5" dirty="0"/>
              <a:t>Gelişimsel</a:t>
            </a:r>
            <a:r>
              <a:rPr spc="30" dirty="0"/>
              <a:t> </a:t>
            </a:r>
            <a:r>
              <a:rPr spc="-5" dirty="0"/>
              <a:t>süreçleri</a:t>
            </a:r>
            <a:r>
              <a:rPr spc="40" dirty="0"/>
              <a:t> </a:t>
            </a:r>
            <a:r>
              <a:rPr spc="-5" dirty="0"/>
              <a:t>etkileyen</a:t>
            </a:r>
            <a:r>
              <a:rPr spc="10" dirty="0"/>
              <a:t> </a:t>
            </a:r>
            <a:r>
              <a:rPr dirty="0"/>
              <a:t>bağlamsal</a:t>
            </a:r>
            <a:r>
              <a:rPr spc="-10" dirty="0"/>
              <a:t> </a:t>
            </a:r>
            <a:r>
              <a:rPr dirty="0"/>
              <a:t>etki</a:t>
            </a:r>
            <a:r>
              <a:rPr spc="-10" dirty="0"/>
              <a:t> </a:t>
            </a:r>
            <a:r>
              <a:rPr dirty="0"/>
              <a:t>kaynakları</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3000" y="457200"/>
            <a:ext cx="10058400" cy="1252308"/>
          </a:xfrm>
        </p:spPr>
        <p:txBody>
          <a:bodyPr/>
          <a:lstStyle/>
          <a:p>
            <a:pPr algn="ctr"/>
            <a:r>
              <a:rPr lang="tr-TR" dirty="0" smtClean="0"/>
              <a:t>JENERASYONEL SİSTEMLER</a:t>
            </a:r>
            <a:endParaRPr lang="tr-TR" dirty="0"/>
          </a:p>
        </p:txBody>
      </p:sp>
      <p:pic>
        <p:nvPicPr>
          <p:cNvPr id="4" name="İçerik Yer Tutucusu 3"/>
          <p:cNvPicPr>
            <a:picLocks noGrp="1" noChangeAspect="1"/>
          </p:cNvPicPr>
          <p:nvPr>
            <p:ph idx="4294967295"/>
          </p:nvPr>
        </p:nvPicPr>
        <p:blipFill rotWithShape="1">
          <a:blip r:embed="rId2"/>
          <a:srcRect t="39635"/>
          <a:stretch/>
        </p:blipFill>
        <p:spPr>
          <a:xfrm>
            <a:off x="2514600" y="1709508"/>
            <a:ext cx="7653530" cy="3437262"/>
          </a:xfrm>
          <a:prstGeom prst="rect">
            <a:avLst/>
          </a:prstGeom>
        </p:spPr>
      </p:pic>
      <p:graphicFrame>
        <p:nvGraphicFramePr>
          <p:cNvPr id="5" name="Tablo 4"/>
          <p:cNvGraphicFramePr>
            <a:graphicFrameLocks noGrp="1"/>
          </p:cNvGraphicFramePr>
          <p:nvPr>
            <p:extLst/>
          </p:nvPr>
        </p:nvGraphicFramePr>
        <p:xfrm>
          <a:off x="2518950" y="5012674"/>
          <a:ext cx="7653530" cy="370840"/>
        </p:xfrm>
        <a:graphic>
          <a:graphicData uri="http://schemas.openxmlformats.org/drawingml/2006/table">
            <a:tbl>
              <a:tblPr firstRow="1" bandRow="1">
                <a:tableStyleId>{073A0DAA-6AF3-43AB-8588-CEC1D06C72B9}</a:tableStyleId>
              </a:tblPr>
              <a:tblGrid>
                <a:gridCol w="1722544">
                  <a:extLst>
                    <a:ext uri="{9D8B030D-6E8A-4147-A177-3AD203B41FA5}">
                      <a16:colId xmlns:a16="http://schemas.microsoft.com/office/drawing/2014/main" val="20000"/>
                    </a:ext>
                  </a:extLst>
                </a:gridCol>
                <a:gridCol w="1454226">
                  <a:extLst>
                    <a:ext uri="{9D8B030D-6E8A-4147-A177-3AD203B41FA5}">
                      <a16:colId xmlns:a16="http://schemas.microsoft.com/office/drawing/2014/main" val="20001"/>
                    </a:ext>
                  </a:extLst>
                </a:gridCol>
                <a:gridCol w="1344058">
                  <a:extLst>
                    <a:ext uri="{9D8B030D-6E8A-4147-A177-3AD203B41FA5}">
                      <a16:colId xmlns:a16="http://schemas.microsoft.com/office/drawing/2014/main" val="20002"/>
                    </a:ext>
                  </a:extLst>
                </a:gridCol>
                <a:gridCol w="1461353">
                  <a:extLst>
                    <a:ext uri="{9D8B030D-6E8A-4147-A177-3AD203B41FA5}">
                      <a16:colId xmlns:a16="http://schemas.microsoft.com/office/drawing/2014/main" val="20003"/>
                    </a:ext>
                  </a:extLst>
                </a:gridCol>
                <a:gridCol w="1671349">
                  <a:extLst>
                    <a:ext uri="{9D8B030D-6E8A-4147-A177-3AD203B41FA5}">
                      <a16:colId xmlns:a16="http://schemas.microsoft.com/office/drawing/2014/main" val="20004"/>
                    </a:ext>
                  </a:extLst>
                </a:gridCol>
              </a:tblGrid>
              <a:tr h="370840">
                <a:tc>
                  <a:txBody>
                    <a:bodyPr/>
                    <a:lstStyle/>
                    <a:p>
                      <a:pPr algn="ctr"/>
                      <a:r>
                        <a:rPr lang="tr-TR" dirty="0" smtClean="0"/>
                        <a:t>%7</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smtClean="0"/>
                        <a:t>%19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smtClean="0"/>
                        <a:t>%22</a:t>
                      </a:r>
                    </a:p>
                  </a:txBody>
                  <a:tcPr/>
                </a:tc>
                <a:tc>
                  <a:txBody>
                    <a:bodyPr/>
                    <a:lstStyle/>
                    <a:p>
                      <a:pPr algn="ctr"/>
                      <a:r>
                        <a:rPr lang="tr-TR" dirty="0" smtClean="0"/>
                        <a:t>%35</a:t>
                      </a:r>
                      <a:endParaRPr lang="tr-T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dirty="0" smtClean="0"/>
                        <a:t>%17</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4277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642231" y="600583"/>
            <a:ext cx="3892169" cy="574040"/>
          </a:xfrm>
        </p:spPr>
        <p:txBody>
          <a:bodyPr>
            <a:normAutofit fontScale="90000"/>
          </a:bodyPr>
          <a:lstStyle/>
          <a:p>
            <a:r>
              <a:rPr lang="tr-TR" dirty="0" smtClean="0"/>
              <a:t>KUŞAK ÇATIŞMALARI</a:t>
            </a:r>
            <a:endParaRPr lang="tr-TR" dirty="0"/>
          </a:p>
        </p:txBody>
      </p:sp>
      <p:graphicFrame>
        <p:nvGraphicFramePr>
          <p:cNvPr id="4" name="İçerik Yer Tutucusu 3"/>
          <p:cNvGraphicFramePr>
            <a:graphicFrameLocks noGrp="1"/>
          </p:cNvGraphicFramePr>
          <p:nvPr>
            <p:ph idx="4294967295"/>
            <p:extLst>
              <p:ext uri="{D42A27DB-BD31-4B8C-83A1-F6EECF244321}">
                <p14:modId xmlns:p14="http://schemas.microsoft.com/office/powerpoint/2010/main" val="1901697828"/>
              </p:ext>
            </p:extLst>
          </p:nvPr>
        </p:nvGraphicFramePr>
        <p:xfrm>
          <a:off x="1672726" y="2466676"/>
          <a:ext cx="8506859" cy="3339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7464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2192" y="1419860"/>
            <a:ext cx="6640195" cy="4006866"/>
          </a:xfrm>
          <a:prstGeom prst="rect">
            <a:avLst/>
          </a:prstGeom>
        </p:spPr>
        <p:txBody>
          <a:bodyPr vert="horz" wrap="square" lIns="0" tIns="13335" rIns="0" bIns="0" rtlCol="0">
            <a:spAutoFit/>
          </a:bodyPr>
          <a:lstStyle/>
          <a:p>
            <a:pPr marL="12700">
              <a:lnSpc>
                <a:spcPct val="100000"/>
              </a:lnSpc>
              <a:spcBef>
                <a:spcPts val="105"/>
              </a:spcBef>
            </a:pPr>
            <a:r>
              <a:rPr sz="2800" b="1" i="1" dirty="0">
                <a:solidFill>
                  <a:srgbClr val="00AF50"/>
                </a:solidFill>
                <a:latin typeface="Times New Roman"/>
                <a:cs typeface="Times New Roman"/>
              </a:rPr>
              <a:t>c.</a:t>
            </a:r>
            <a:r>
              <a:rPr sz="2800" b="1" i="1" spc="-25" dirty="0">
                <a:solidFill>
                  <a:srgbClr val="00AF50"/>
                </a:solidFill>
                <a:latin typeface="Times New Roman"/>
                <a:cs typeface="Times New Roman"/>
              </a:rPr>
              <a:t> </a:t>
            </a:r>
            <a:r>
              <a:rPr sz="2800" b="1" i="1" spc="5" dirty="0">
                <a:solidFill>
                  <a:srgbClr val="00AF50"/>
                </a:solidFill>
                <a:latin typeface="Times New Roman"/>
                <a:cs typeface="Times New Roman"/>
              </a:rPr>
              <a:t>Normatif</a:t>
            </a:r>
            <a:r>
              <a:rPr sz="2800" b="1" i="1" spc="-65" dirty="0">
                <a:solidFill>
                  <a:srgbClr val="00AF50"/>
                </a:solidFill>
                <a:latin typeface="Times New Roman"/>
                <a:cs typeface="Times New Roman"/>
              </a:rPr>
              <a:t> </a:t>
            </a:r>
            <a:r>
              <a:rPr sz="2800" b="1" i="1" dirty="0" err="1">
                <a:solidFill>
                  <a:srgbClr val="00AF50"/>
                </a:solidFill>
                <a:latin typeface="Times New Roman"/>
                <a:cs typeface="Times New Roman"/>
              </a:rPr>
              <a:t>olmayan</a:t>
            </a:r>
            <a:r>
              <a:rPr sz="2800" b="1" i="1" spc="-80" dirty="0">
                <a:solidFill>
                  <a:srgbClr val="00AF50"/>
                </a:solidFill>
                <a:latin typeface="Times New Roman"/>
                <a:cs typeface="Times New Roman"/>
              </a:rPr>
              <a:t> </a:t>
            </a:r>
            <a:r>
              <a:rPr lang="tr-TR" sz="2800" b="1" i="1" spc="-80" dirty="0" smtClean="0">
                <a:solidFill>
                  <a:srgbClr val="00AF50"/>
                </a:solidFill>
                <a:latin typeface="Times New Roman"/>
                <a:cs typeface="Times New Roman"/>
              </a:rPr>
              <a:t>(kural olmayan) </a:t>
            </a:r>
            <a:r>
              <a:rPr sz="2800" b="1" i="1" spc="5" dirty="0" err="1" smtClean="0">
                <a:solidFill>
                  <a:srgbClr val="00AF50"/>
                </a:solidFill>
                <a:latin typeface="Times New Roman"/>
                <a:cs typeface="Times New Roman"/>
              </a:rPr>
              <a:t>etkiler</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241300" marR="5715" indent="-228600">
              <a:lnSpc>
                <a:spcPct val="100000"/>
              </a:lnSpc>
              <a:buFont typeface="Arial MT"/>
              <a:buChar char="•"/>
              <a:tabLst>
                <a:tab pos="241300" algn="l"/>
              </a:tabLst>
            </a:pPr>
            <a:r>
              <a:rPr sz="2400" spc="-5" dirty="0">
                <a:latin typeface="Times New Roman"/>
                <a:cs typeface="Times New Roman"/>
              </a:rPr>
              <a:t>Bütün</a:t>
            </a:r>
            <a:r>
              <a:rPr sz="2400" spc="220" dirty="0">
                <a:latin typeface="Times New Roman"/>
                <a:cs typeface="Times New Roman"/>
              </a:rPr>
              <a:t> </a:t>
            </a:r>
            <a:r>
              <a:rPr sz="2400" spc="-5" dirty="0">
                <a:latin typeface="Times New Roman"/>
                <a:cs typeface="Times New Roman"/>
              </a:rPr>
              <a:t>insanların</a:t>
            </a:r>
            <a:r>
              <a:rPr sz="2400" spc="210" dirty="0">
                <a:latin typeface="Times New Roman"/>
                <a:cs typeface="Times New Roman"/>
              </a:rPr>
              <a:t> </a:t>
            </a:r>
            <a:r>
              <a:rPr sz="2400" spc="-5" dirty="0">
                <a:latin typeface="Times New Roman"/>
                <a:cs typeface="Times New Roman"/>
              </a:rPr>
              <a:t>başına</a:t>
            </a:r>
            <a:r>
              <a:rPr sz="2400" spc="215" dirty="0">
                <a:latin typeface="Times New Roman"/>
                <a:cs typeface="Times New Roman"/>
              </a:rPr>
              <a:t> </a:t>
            </a:r>
            <a:r>
              <a:rPr sz="2400" spc="-10" dirty="0">
                <a:latin typeface="Times New Roman"/>
                <a:cs typeface="Times New Roman"/>
              </a:rPr>
              <a:t>gelmeyen</a:t>
            </a:r>
            <a:r>
              <a:rPr sz="2400" spc="220" dirty="0">
                <a:latin typeface="Times New Roman"/>
                <a:cs typeface="Times New Roman"/>
              </a:rPr>
              <a:t> </a:t>
            </a:r>
            <a:r>
              <a:rPr sz="2400" dirty="0">
                <a:latin typeface="Times New Roman"/>
                <a:cs typeface="Times New Roman"/>
              </a:rPr>
              <a:t>ve</a:t>
            </a:r>
            <a:r>
              <a:rPr sz="2400" spc="229" dirty="0">
                <a:latin typeface="Times New Roman"/>
                <a:cs typeface="Times New Roman"/>
              </a:rPr>
              <a:t> </a:t>
            </a:r>
            <a:r>
              <a:rPr sz="2400" spc="-5" dirty="0">
                <a:latin typeface="Times New Roman"/>
                <a:cs typeface="Times New Roman"/>
              </a:rPr>
              <a:t>geldiğinde</a:t>
            </a:r>
            <a:r>
              <a:rPr sz="2400" spc="210" dirty="0">
                <a:latin typeface="Times New Roman"/>
                <a:cs typeface="Times New Roman"/>
              </a:rPr>
              <a:t> </a:t>
            </a:r>
            <a:r>
              <a:rPr sz="2400" dirty="0">
                <a:latin typeface="Times New Roman"/>
                <a:cs typeface="Times New Roman"/>
              </a:rPr>
              <a:t>de </a:t>
            </a:r>
            <a:r>
              <a:rPr sz="2400" spc="-585" dirty="0">
                <a:latin typeface="Times New Roman"/>
                <a:cs typeface="Times New Roman"/>
              </a:rPr>
              <a:t> </a:t>
            </a:r>
            <a:r>
              <a:rPr sz="2400" spc="-5" dirty="0">
                <a:latin typeface="Times New Roman"/>
                <a:cs typeface="Times New Roman"/>
              </a:rPr>
              <a:t>insanlar</a:t>
            </a:r>
            <a:r>
              <a:rPr sz="2400" spc="-15" dirty="0">
                <a:latin typeface="Times New Roman"/>
                <a:cs typeface="Times New Roman"/>
              </a:rPr>
              <a:t> </a:t>
            </a:r>
            <a:r>
              <a:rPr sz="2400" spc="-5" dirty="0">
                <a:latin typeface="Times New Roman"/>
                <a:cs typeface="Times New Roman"/>
              </a:rPr>
              <a:t>üzerinde</a:t>
            </a:r>
            <a:r>
              <a:rPr sz="2400" spc="-10" dirty="0">
                <a:latin typeface="Times New Roman"/>
                <a:cs typeface="Times New Roman"/>
              </a:rPr>
              <a:t> </a:t>
            </a:r>
            <a:r>
              <a:rPr sz="2400" spc="-5" dirty="0">
                <a:latin typeface="Times New Roman"/>
                <a:cs typeface="Times New Roman"/>
              </a:rPr>
              <a:t>etkileri</a:t>
            </a:r>
            <a:r>
              <a:rPr sz="2400" spc="-15" dirty="0">
                <a:latin typeface="Times New Roman"/>
                <a:cs typeface="Times New Roman"/>
              </a:rPr>
              <a:t> </a:t>
            </a:r>
            <a:r>
              <a:rPr sz="2400" spc="-5" dirty="0">
                <a:latin typeface="Times New Roman"/>
                <a:cs typeface="Times New Roman"/>
              </a:rPr>
              <a:t>farklı</a:t>
            </a:r>
            <a:r>
              <a:rPr sz="2400" spc="5" dirty="0">
                <a:latin typeface="Times New Roman"/>
                <a:cs typeface="Times New Roman"/>
              </a:rPr>
              <a:t> </a:t>
            </a:r>
            <a:r>
              <a:rPr sz="2400" spc="-5" dirty="0">
                <a:latin typeface="Times New Roman"/>
                <a:cs typeface="Times New Roman"/>
              </a:rPr>
              <a:t>olan </a:t>
            </a:r>
            <a:r>
              <a:rPr sz="2400" spc="-15" dirty="0">
                <a:latin typeface="Times New Roman"/>
                <a:cs typeface="Times New Roman"/>
              </a:rPr>
              <a:t>olaylar</a:t>
            </a:r>
            <a:endParaRPr sz="2400" dirty="0">
              <a:latin typeface="Times New Roman"/>
              <a:cs typeface="Times New Roman"/>
            </a:endParaRPr>
          </a:p>
          <a:p>
            <a:pPr marL="698500" lvl="1" indent="-229235">
              <a:lnSpc>
                <a:spcPct val="100000"/>
              </a:lnSpc>
              <a:spcBef>
                <a:spcPts val="10"/>
              </a:spcBef>
              <a:buFont typeface="Arial MT"/>
              <a:buChar char="•"/>
              <a:tabLst>
                <a:tab pos="698500" algn="l"/>
                <a:tab pos="699135" algn="l"/>
              </a:tabLst>
            </a:pPr>
            <a:r>
              <a:rPr sz="2200" spc="-5" dirty="0">
                <a:latin typeface="Times New Roman"/>
                <a:cs typeface="Times New Roman"/>
              </a:rPr>
              <a:t>Küçükken</a:t>
            </a:r>
            <a:r>
              <a:rPr sz="2200" spc="-25" dirty="0">
                <a:latin typeface="Times New Roman"/>
                <a:cs typeface="Times New Roman"/>
              </a:rPr>
              <a:t> </a:t>
            </a:r>
            <a:r>
              <a:rPr sz="2200" spc="-5" dirty="0">
                <a:latin typeface="Times New Roman"/>
                <a:cs typeface="Times New Roman"/>
              </a:rPr>
              <a:t>ebeveyn</a:t>
            </a:r>
            <a:r>
              <a:rPr sz="2200" spc="25" dirty="0">
                <a:latin typeface="Times New Roman"/>
                <a:cs typeface="Times New Roman"/>
              </a:rPr>
              <a:t> </a:t>
            </a:r>
            <a:r>
              <a:rPr sz="2200" spc="-10" dirty="0">
                <a:latin typeface="Times New Roman"/>
                <a:cs typeface="Times New Roman"/>
              </a:rPr>
              <a:t>kaybı</a:t>
            </a:r>
            <a:endParaRPr sz="2200" dirty="0">
              <a:latin typeface="Times New Roman"/>
              <a:cs typeface="Times New Roman"/>
            </a:endParaRPr>
          </a:p>
          <a:p>
            <a:pPr marL="698500" lvl="1" indent="-229235">
              <a:lnSpc>
                <a:spcPct val="100000"/>
              </a:lnSpc>
              <a:buFont typeface="Arial MT"/>
              <a:buChar char="•"/>
              <a:tabLst>
                <a:tab pos="698500" algn="l"/>
                <a:tab pos="699135" algn="l"/>
              </a:tabLst>
            </a:pPr>
            <a:r>
              <a:rPr sz="2200" spc="-5" dirty="0">
                <a:latin typeface="Times New Roman"/>
                <a:cs typeface="Times New Roman"/>
              </a:rPr>
              <a:t>Ergenlikte</a:t>
            </a:r>
            <a:r>
              <a:rPr sz="2200" spc="-25" dirty="0">
                <a:latin typeface="Times New Roman"/>
                <a:cs typeface="Times New Roman"/>
              </a:rPr>
              <a:t> </a:t>
            </a:r>
            <a:r>
              <a:rPr sz="2200" dirty="0">
                <a:latin typeface="Times New Roman"/>
                <a:cs typeface="Times New Roman"/>
              </a:rPr>
              <a:t>gebelik</a:t>
            </a:r>
          </a:p>
          <a:p>
            <a:pPr marL="698500" lvl="1" indent="-229235">
              <a:lnSpc>
                <a:spcPct val="100000"/>
              </a:lnSpc>
              <a:spcBef>
                <a:spcPts val="5"/>
              </a:spcBef>
              <a:buFont typeface="Arial MT"/>
              <a:buChar char="•"/>
              <a:tabLst>
                <a:tab pos="698500" algn="l"/>
                <a:tab pos="699135" algn="l"/>
              </a:tabLst>
            </a:pPr>
            <a:r>
              <a:rPr sz="2200" spc="-5" dirty="0">
                <a:latin typeface="Times New Roman"/>
                <a:cs typeface="Times New Roman"/>
              </a:rPr>
              <a:t>Piyangodan</a:t>
            </a:r>
            <a:r>
              <a:rPr sz="2200" spc="5" dirty="0">
                <a:latin typeface="Times New Roman"/>
                <a:cs typeface="Times New Roman"/>
              </a:rPr>
              <a:t> </a:t>
            </a:r>
            <a:r>
              <a:rPr sz="2200" spc="-10" dirty="0">
                <a:latin typeface="Times New Roman"/>
                <a:cs typeface="Times New Roman"/>
              </a:rPr>
              <a:t>ikramiye</a:t>
            </a:r>
            <a:r>
              <a:rPr sz="2200" spc="35" dirty="0">
                <a:latin typeface="Times New Roman"/>
                <a:cs typeface="Times New Roman"/>
              </a:rPr>
              <a:t> </a:t>
            </a:r>
            <a:r>
              <a:rPr sz="2200" spc="-10" dirty="0">
                <a:latin typeface="Times New Roman"/>
                <a:cs typeface="Times New Roman"/>
              </a:rPr>
              <a:t>kazanma</a:t>
            </a:r>
            <a:endParaRPr sz="2200" dirty="0">
              <a:latin typeface="Times New Roman"/>
              <a:cs typeface="Times New Roman"/>
            </a:endParaRPr>
          </a:p>
          <a:p>
            <a:pPr marL="698500" lvl="1" indent="-229235">
              <a:lnSpc>
                <a:spcPct val="100000"/>
              </a:lnSpc>
              <a:buFont typeface="Arial MT"/>
              <a:buChar char="•"/>
              <a:tabLst>
                <a:tab pos="698500" algn="l"/>
                <a:tab pos="699135" algn="l"/>
              </a:tabLst>
            </a:pPr>
            <a:r>
              <a:rPr sz="2200" spc="-5" dirty="0">
                <a:latin typeface="Times New Roman"/>
                <a:cs typeface="Times New Roman"/>
              </a:rPr>
              <a:t>Umulmadık</a:t>
            </a:r>
            <a:r>
              <a:rPr sz="2200" spc="10" dirty="0">
                <a:latin typeface="Times New Roman"/>
                <a:cs typeface="Times New Roman"/>
              </a:rPr>
              <a:t> </a:t>
            </a:r>
            <a:r>
              <a:rPr sz="2200" spc="-5" dirty="0">
                <a:latin typeface="Times New Roman"/>
                <a:cs typeface="Times New Roman"/>
              </a:rPr>
              <a:t>kariyer</a:t>
            </a:r>
            <a:r>
              <a:rPr sz="2200" spc="5" dirty="0">
                <a:latin typeface="Times New Roman"/>
                <a:cs typeface="Times New Roman"/>
              </a:rPr>
              <a:t> fırsatı</a:t>
            </a:r>
            <a:r>
              <a:rPr sz="2200" spc="-60" dirty="0">
                <a:latin typeface="Times New Roman"/>
                <a:cs typeface="Times New Roman"/>
              </a:rPr>
              <a:t> </a:t>
            </a:r>
            <a:r>
              <a:rPr sz="2200" spc="5" dirty="0">
                <a:latin typeface="Times New Roman"/>
                <a:cs typeface="Times New Roman"/>
              </a:rPr>
              <a:t>elde</a:t>
            </a:r>
            <a:r>
              <a:rPr sz="2200" spc="-50" dirty="0">
                <a:latin typeface="Times New Roman"/>
                <a:cs typeface="Times New Roman"/>
              </a:rPr>
              <a:t> </a:t>
            </a:r>
            <a:r>
              <a:rPr sz="2200" spc="-5" dirty="0">
                <a:latin typeface="Times New Roman"/>
                <a:cs typeface="Times New Roman"/>
              </a:rPr>
              <a:t>etme</a:t>
            </a:r>
            <a:endParaRPr sz="2200" dirty="0">
              <a:latin typeface="Times New Roman"/>
              <a:cs typeface="Times New Roman"/>
            </a:endParaRPr>
          </a:p>
          <a:p>
            <a:pPr lvl="1">
              <a:lnSpc>
                <a:spcPct val="100000"/>
              </a:lnSpc>
              <a:spcBef>
                <a:spcPts val="45"/>
              </a:spcBef>
              <a:buFont typeface="Arial MT"/>
              <a:buChar char="•"/>
            </a:pPr>
            <a:endParaRPr sz="2250" dirty="0">
              <a:latin typeface="Times New Roman"/>
              <a:cs typeface="Times New Roman"/>
            </a:endParaRPr>
          </a:p>
          <a:p>
            <a:pPr marL="241300" indent="-228600">
              <a:lnSpc>
                <a:spcPct val="100000"/>
              </a:lnSpc>
              <a:buFont typeface="Arial MT"/>
              <a:buChar char="•"/>
              <a:tabLst>
                <a:tab pos="241300" algn="l"/>
                <a:tab pos="1390650" algn="l"/>
                <a:tab pos="2679700" algn="l"/>
                <a:tab pos="3966845" algn="l"/>
                <a:tab pos="5118735" algn="l"/>
                <a:tab pos="5935980" algn="l"/>
              </a:tabLst>
            </a:pPr>
            <a:r>
              <a:rPr sz="2400" spc="-20" dirty="0">
                <a:latin typeface="Times New Roman"/>
                <a:cs typeface="Times New Roman"/>
              </a:rPr>
              <a:t>B</a:t>
            </a:r>
            <a:r>
              <a:rPr sz="2400" dirty="0">
                <a:latin typeface="Times New Roman"/>
                <a:cs typeface="Times New Roman"/>
              </a:rPr>
              <a:t>ir</a:t>
            </a:r>
            <a:r>
              <a:rPr sz="2400" spc="30" dirty="0">
                <a:latin typeface="Times New Roman"/>
                <a:cs typeface="Times New Roman"/>
              </a:rPr>
              <a:t>e</a:t>
            </a:r>
            <a:r>
              <a:rPr sz="2400" spc="-75" dirty="0">
                <a:latin typeface="Times New Roman"/>
                <a:cs typeface="Times New Roman"/>
              </a:rPr>
              <a:t>y</a:t>
            </a:r>
            <a:r>
              <a:rPr sz="2400" dirty="0">
                <a:latin typeface="Times New Roman"/>
                <a:cs typeface="Times New Roman"/>
              </a:rPr>
              <a:t>in	no</a:t>
            </a:r>
            <a:r>
              <a:rPr sz="2400" spc="-10" dirty="0">
                <a:latin typeface="Times New Roman"/>
                <a:cs typeface="Times New Roman"/>
              </a:rPr>
              <a:t>r</a:t>
            </a:r>
            <a:r>
              <a:rPr sz="2400" dirty="0">
                <a:latin typeface="Times New Roman"/>
                <a:cs typeface="Times New Roman"/>
              </a:rPr>
              <a:t>m</a:t>
            </a:r>
            <a:r>
              <a:rPr sz="2400" spc="-1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f	olm</a:t>
            </a:r>
            <a:r>
              <a:rPr sz="2400" spc="-10" dirty="0">
                <a:latin typeface="Times New Roman"/>
                <a:cs typeface="Times New Roman"/>
              </a:rPr>
              <a:t>a</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n	</a:t>
            </a:r>
            <a:r>
              <a:rPr sz="2400" spc="-10" dirty="0">
                <a:latin typeface="Times New Roman"/>
                <a:cs typeface="Times New Roman"/>
              </a:rPr>
              <a:t>e</a:t>
            </a:r>
            <a:r>
              <a:rPr sz="2400" dirty="0">
                <a:latin typeface="Times New Roman"/>
                <a:cs typeface="Times New Roman"/>
              </a:rPr>
              <a:t>tki</a:t>
            </a:r>
            <a:r>
              <a:rPr sz="2400" spc="5" dirty="0">
                <a:latin typeface="Times New Roman"/>
                <a:cs typeface="Times New Roman"/>
              </a:rPr>
              <a:t>l</a:t>
            </a:r>
            <a:r>
              <a:rPr sz="2400" spc="-10" dirty="0">
                <a:latin typeface="Times New Roman"/>
                <a:cs typeface="Times New Roman"/>
              </a:rPr>
              <a:t>er</a:t>
            </a:r>
            <a:r>
              <a:rPr sz="2400" dirty="0">
                <a:latin typeface="Times New Roman"/>
                <a:cs typeface="Times New Roman"/>
              </a:rPr>
              <a:t>e	n</a:t>
            </a:r>
            <a:r>
              <a:rPr sz="2400" spc="-15" dirty="0">
                <a:latin typeface="Times New Roman"/>
                <a:cs typeface="Times New Roman"/>
              </a:rPr>
              <a:t>a</a:t>
            </a:r>
            <a:r>
              <a:rPr sz="2400" spc="-5" dirty="0">
                <a:latin typeface="Times New Roman"/>
                <a:cs typeface="Times New Roman"/>
              </a:rPr>
              <a:t>sı</a:t>
            </a:r>
            <a:r>
              <a:rPr sz="2400" dirty="0">
                <a:latin typeface="Times New Roman"/>
                <a:cs typeface="Times New Roman"/>
              </a:rPr>
              <a:t>l	</a:t>
            </a:r>
            <a:r>
              <a:rPr sz="2400" spc="15" dirty="0">
                <a:latin typeface="Times New Roman"/>
                <a:cs typeface="Times New Roman"/>
              </a:rPr>
              <a:t>u</a:t>
            </a:r>
            <a:r>
              <a:rPr sz="2400" spc="-75" dirty="0">
                <a:latin typeface="Times New Roman"/>
                <a:cs typeface="Times New Roman"/>
              </a:rPr>
              <a:t>y</a:t>
            </a:r>
            <a:r>
              <a:rPr sz="2400" spc="15" dirty="0">
                <a:latin typeface="Times New Roman"/>
                <a:cs typeface="Times New Roman"/>
              </a:rPr>
              <a:t>u</a:t>
            </a:r>
            <a:r>
              <a:rPr sz="2400" dirty="0">
                <a:latin typeface="Times New Roman"/>
                <a:cs typeface="Times New Roman"/>
              </a:rPr>
              <a:t>m</a:t>
            </a:r>
          </a:p>
          <a:p>
            <a:pPr marL="241300">
              <a:lnSpc>
                <a:spcPct val="100000"/>
              </a:lnSpc>
            </a:pPr>
            <a:r>
              <a:rPr sz="2400" spc="-5" dirty="0">
                <a:latin typeface="Times New Roman"/>
                <a:cs typeface="Times New Roman"/>
              </a:rPr>
              <a:t>sağladığının</a:t>
            </a:r>
            <a:r>
              <a:rPr sz="2400" spc="5" dirty="0">
                <a:latin typeface="Times New Roman"/>
                <a:cs typeface="Times New Roman"/>
              </a:rPr>
              <a:t> </a:t>
            </a:r>
            <a:r>
              <a:rPr sz="2400" spc="-5" dirty="0">
                <a:latin typeface="Times New Roman"/>
                <a:cs typeface="Times New Roman"/>
              </a:rPr>
              <a:t>incelenmesi </a:t>
            </a:r>
            <a:r>
              <a:rPr sz="2400" dirty="0">
                <a:latin typeface="Times New Roman"/>
                <a:cs typeface="Times New Roman"/>
              </a:rPr>
              <a:t>önemli…</a:t>
            </a:r>
          </a:p>
        </p:txBody>
      </p:sp>
      <p:pic>
        <p:nvPicPr>
          <p:cNvPr id="3" name="object 3"/>
          <p:cNvPicPr/>
          <p:nvPr/>
        </p:nvPicPr>
        <p:blipFill>
          <a:blip r:embed="rId2" cstate="print"/>
          <a:stretch>
            <a:fillRect/>
          </a:stretch>
        </p:blipFill>
        <p:spPr>
          <a:xfrm>
            <a:off x="7882128" y="2319527"/>
            <a:ext cx="3681983" cy="2697480"/>
          </a:xfrm>
          <a:prstGeom prst="rect">
            <a:avLst/>
          </a:prstGeom>
        </p:spPr>
      </p:pic>
      <p:sp>
        <p:nvSpPr>
          <p:cNvPr id="4" name="object 4"/>
          <p:cNvSpPr txBox="1">
            <a:spLocks noGrp="1"/>
          </p:cNvSpPr>
          <p:nvPr>
            <p:ph type="title"/>
          </p:nvPr>
        </p:nvSpPr>
        <p:spPr>
          <a:xfrm>
            <a:off x="1410461" y="631647"/>
            <a:ext cx="9364980" cy="512445"/>
          </a:xfrm>
          <a:prstGeom prst="rect">
            <a:avLst/>
          </a:prstGeom>
        </p:spPr>
        <p:txBody>
          <a:bodyPr vert="horz" wrap="square" lIns="0" tIns="12065" rIns="0" bIns="0" rtlCol="0">
            <a:spAutoFit/>
          </a:bodyPr>
          <a:lstStyle/>
          <a:p>
            <a:pPr marL="12700">
              <a:lnSpc>
                <a:spcPct val="100000"/>
              </a:lnSpc>
              <a:spcBef>
                <a:spcPts val="95"/>
              </a:spcBef>
            </a:pPr>
            <a:r>
              <a:rPr spc="-10" dirty="0"/>
              <a:t>Gelişimsel</a:t>
            </a:r>
            <a:r>
              <a:rPr spc="45" dirty="0"/>
              <a:t> </a:t>
            </a:r>
            <a:r>
              <a:rPr spc="-5" dirty="0"/>
              <a:t>süreçleri</a:t>
            </a:r>
            <a:r>
              <a:rPr spc="40" dirty="0"/>
              <a:t> </a:t>
            </a:r>
            <a:r>
              <a:rPr spc="-5" dirty="0"/>
              <a:t>etkileyen</a:t>
            </a:r>
            <a:r>
              <a:rPr spc="25" dirty="0"/>
              <a:t> </a:t>
            </a:r>
            <a:r>
              <a:rPr spc="-5" dirty="0"/>
              <a:t>bağlamsal</a:t>
            </a:r>
            <a:r>
              <a:rPr spc="5" dirty="0"/>
              <a:t> </a:t>
            </a:r>
            <a:r>
              <a:rPr spc="-5" dirty="0"/>
              <a:t>etki</a:t>
            </a:r>
            <a:r>
              <a:rPr spc="5" dirty="0"/>
              <a:t> </a:t>
            </a:r>
            <a:r>
              <a:rPr spc="-5" dirty="0"/>
              <a:t>kaynakları</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46252"/>
            <a:ext cx="6450965" cy="574675"/>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2.</a:t>
            </a:r>
            <a:r>
              <a:rPr sz="3600" i="0" spc="-155" dirty="0">
                <a:latin typeface="Times New Roman"/>
                <a:cs typeface="Times New Roman"/>
              </a:rPr>
              <a:t> </a:t>
            </a:r>
            <a:r>
              <a:rPr sz="3600" i="0" spc="-65" dirty="0">
                <a:latin typeface="Times New Roman"/>
                <a:cs typeface="Times New Roman"/>
              </a:rPr>
              <a:t>Yaşamın</a:t>
            </a:r>
            <a:r>
              <a:rPr sz="3600" i="0" spc="25" dirty="0">
                <a:latin typeface="Times New Roman"/>
                <a:cs typeface="Times New Roman"/>
              </a:rPr>
              <a:t> </a:t>
            </a:r>
            <a:r>
              <a:rPr sz="3600" i="0" dirty="0">
                <a:latin typeface="Times New Roman"/>
                <a:cs typeface="Times New Roman"/>
              </a:rPr>
              <a:t>ve</a:t>
            </a:r>
            <a:r>
              <a:rPr sz="3600" i="0" spc="-5" dirty="0">
                <a:latin typeface="Times New Roman"/>
                <a:cs typeface="Times New Roman"/>
              </a:rPr>
              <a:t> </a:t>
            </a:r>
            <a:r>
              <a:rPr sz="3600" i="0" dirty="0">
                <a:latin typeface="Times New Roman"/>
                <a:cs typeface="Times New Roman"/>
              </a:rPr>
              <a:t>canlılığın</a:t>
            </a:r>
            <a:r>
              <a:rPr sz="3600" i="0" spc="-45" dirty="0">
                <a:latin typeface="Times New Roman"/>
                <a:cs typeface="Times New Roman"/>
              </a:rPr>
              <a:t> </a:t>
            </a:r>
            <a:r>
              <a:rPr sz="3600" i="0" dirty="0">
                <a:latin typeface="Times New Roman"/>
                <a:cs typeface="Times New Roman"/>
              </a:rPr>
              <a:t>temelleri</a:t>
            </a:r>
            <a:endParaRPr sz="3600">
              <a:latin typeface="Times New Roman"/>
              <a:cs typeface="Times New Roman"/>
            </a:endParaRPr>
          </a:p>
        </p:txBody>
      </p:sp>
      <p:sp>
        <p:nvSpPr>
          <p:cNvPr id="3" name="object 3"/>
          <p:cNvSpPr txBox="1"/>
          <p:nvPr/>
        </p:nvSpPr>
        <p:spPr>
          <a:xfrm>
            <a:off x="917244" y="1410411"/>
            <a:ext cx="10363200" cy="2285365"/>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4471C4"/>
                </a:solidFill>
                <a:latin typeface="Times New Roman"/>
                <a:cs typeface="Times New Roman"/>
              </a:rPr>
              <a:t>Döllenme</a:t>
            </a:r>
            <a:r>
              <a:rPr sz="2800" b="1" i="1" spc="-120" dirty="0">
                <a:solidFill>
                  <a:srgbClr val="4471C4"/>
                </a:solidFill>
                <a:latin typeface="Times New Roman"/>
                <a:cs typeface="Times New Roman"/>
              </a:rPr>
              <a:t> </a:t>
            </a:r>
            <a:r>
              <a:rPr sz="2800" b="1" i="1" spc="5" dirty="0">
                <a:solidFill>
                  <a:srgbClr val="4471C4"/>
                </a:solidFill>
                <a:latin typeface="Times New Roman"/>
                <a:cs typeface="Times New Roman"/>
              </a:rPr>
              <a:t>süreci…</a:t>
            </a:r>
            <a:endParaRPr sz="2800" dirty="0">
              <a:latin typeface="Times New Roman"/>
              <a:cs typeface="Times New Roman"/>
            </a:endParaRPr>
          </a:p>
          <a:p>
            <a:pPr>
              <a:lnSpc>
                <a:spcPct val="100000"/>
              </a:lnSpc>
              <a:spcBef>
                <a:spcPts val="20"/>
              </a:spcBef>
            </a:pPr>
            <a:endParaRPr sz="2500" dirty="0">
              <a:latin typeface="Times New Roman"/>
              <a:cs typeface="Times New Roman"/>
            </a:endParaRPr>
          </a:p>
          <a:p>
            <a:pPr marL="12700">
              <a:lnSpc>
                <a:spcPct val="100000"/>
              </a:lnSpc>
            </a:pPr>
            <a:r>
              <a:rPr sz="2400" u="heavy" spc="-5" dirty="0">
                <a:uFill>
                  <a:solidFill>
                    <a:srgbClr val="000000"/>
                  </a:solidFill>
                </a:uFill>
                <a:latin typeface="Times New Roman"/>
                <a:cs typeface="Times New Roman"/>
              </a:rPr>
              <a:t>Döllenme:</a:t>
            </a:r>
            <a:r>
              <a:rPr sz="2400" spc="100" dirty="0">
                <a:latin typeface="Times New Roman"/>
                <a:cs typeface="Times New Roman"/>
              </a:rPr>
              <a:t> </a:t>
            </a:r>
            <a:r>
              <a:rPr sz="2400" spc="-5" dirty="0">
                <a:latin typeface="Times New Roman"/>
                <a:cs typeface="Times New Roman"/>
              </a:rPr>
              <a:t>Dişilerdeki</a:t>
            </a:r>
            <a:r>
              <a:rPr sz="2400" spc="125" dirty="0">
                <a:latin typeface="Times New Roman"/>
                <a:cs typeface="Times New Roman"/>
              </a:rPr>
              <a:t> </a:t>
            </a:r>
            <a:r>
              <a:rPr sz="2400" spc="-5" dirty="0">
                <a:latin typeface="Times New Roman"/>
                <a:cs typeface="Times New Roman"/>
              </a:rPr>
              <a:t>yumurta</a:t>
            </a:r>
            <a:r>
              <a:rPr sz="2400" spc="95" dirty="0">
                <a:latin typeface="Times New Roman"/>
                <a:cs typeface="Times New Roman"/>
              </a:rPr>
              <a:t> </a:t>
            </a:r>
            <a:r>
              <a:rPr sz="2400" spc="-5" dirty="0">
                <a:latin typeface="Times New Roman"/>
                <a:cs typeface="Times New Roman"/>
              </a:rPr>
              <a:t>hücresi</a:t>
            </a:r>
            <a:r>
              <a:rPr sz="2400" spc="100" dirty="0">
                <a:latin typeface="Times New Roman"/>
                <a:cs typeface="Times New Roman"/>
              </a:rPr>
              <a:t> </a:t>
            </a:r>
            <a:r>
              <a:rPr sz="2400" dirty="0">
                <a:latin typeface="Times New Roman"/>
                <a:cs typeface="Times New Roman"/>
              </a:rPr>
              <a:t>ile</a:t>
            </a:r>
            <a:r>
              <a:rPr sz="2400" spc="85" dirty="0">
                <a:latin typeface="Times New Roman"/>
                <a:cs typeface="Times New Roman"/>
              </a:rPr>
              <a:t> </a:t>
            </a:r>
            <a:r>
              <a:rPr sz="2400" spc="-5" dirty="0">
                <a:latin typeface="Times New Roman"/>
                <a:cs typeface="Times New Roman"/>
              </a:rPr>
              <a:t>erkeklerdeki</a:t>
            </a:r>
            <a:r>
              <a:rPr sz="2400" spc="105" dirty="0">
                <a:latin typeface="Times New Roman"/>
                <a:cs typeface="Times New Roman"/>
              </a:rPr>
              <a:t> </a:t>
            </a:r>
            <a:r>
              <a:rPr sz="2400" spc="-5" dirty="0">
                <a:latin typeface="Times New Roman"/>
                <a:cs typeface="Times New Roman"/>
              </a:rPr>
              <a:t>sperm</a:t>
            </a:r>
            <a:r>
              <a:rPr sz="2400" spc="100" dirty="0">
                <a:latin typeface="Times New Roman"/>
                <a:cs typeface="Times New Roman"/>
              </a:rPr>
              <a:t> </a:t>
            </a:r>
            <a:r>
              <a:rPr sz="2400" dirty="0">
                <a:latin typeface="Times New Roman"/>
                <a:cs typeface="Times New Roman"/>
              </a:rPr>
              <a:t>hücresinin</a:t>
            </a:r>
            <a:r>
              <a:rPr sz="2400" spc="120" dirty="0">
                <a:latin typeface="Times New Roman"/>
                <a:cs typeface="Times New Roman"/>
              </a:rPr>
              <a:t> </a:t>
            </a:r>
            <a:r>
              <a:rPr sz="2400" spc="-5" dirty="0">
                <a:latin typeface="Times New Roman"/>
                <a:cs typeface="Times New Roman"/>
              </a:rPr>
              <a:t>birleşmesi</a:t>
            </a:r>
            <a:endParaRPr sz="2400" dirty="0">
              <a:latin typeface="Times New Roman"/>
              <a:cs typeface="Times New Roman"/>
            </a:endParaRPr>
          </a:p>
          <a:p>
            <a:pPr marL="12700">
              <a:lnSpc>
                <a:spcPct val="100000"/>
              </a:lnSpc>
              <a:spcBef>
                <a:spcPts val="5"/>
              </a:spcBef>
            </a:pPr>
            <a:r>
              <a:rPr sz="2400" spc="-20" dirty="0">
                <a:latin typeface="Times New Roman"/>
                <a:cs typeface="Times New Roman"/>
              </a:rPr>
              <a:t>olayı</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241300" indent="-228600">
              <a:lnSpc>
                <a:spcPct val="100000"/>
              </a:lnSpc>
              <a:buFont typeface="Arial MT"/>
              <a:buChar char="•"/>
              <a:tabLst>
                <a:tab pos="241300" algn="l"/>
              </a:tabLst>
            </a:pPr>
            <a:r>
              <a:rPr sz="2400" spc="-40" dirty="0">
                <a:latin typeface="Times New Roman"/>
                <a:cs typeface="Times New Roman"/>
              </a:rPr>
              <a:t>Yumurta</a:t>
            </a:r>
            <a:r>
              <a:rPr sz="2400" spc="-10" dirty="0">
                <a:latin typeface="Times New Roman"/>
                <a:cs typeface="Times New Roman"/>
              </a:rPr>
              <a:t> </a:t>
            </a:r>
            <a:r>
              <a:rPr sz="2400" spc="-5" dirty="0">
                <a:latin typeface="Times New Roman"/>
                <a:cs typeface="Times New Roman"/>
              </a:rPr>
              <a:t>hücresi</a:t>
            </a:r>
            <a:r>
              <a:rPr sz="2400" spc="3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Fallop</a:t>
            </a:r>
            <a:r>
              <a:rPr sz="2400" dirty="0">
                <a:latin typeface="Times New Roman"/>
                <a:cs typeface="Times New Roman"/>
              </a:rPr>
              <a:t> </a:t>
            </a:r>
            <a:r>
              <a:rPr sz="2400" spc="-5" dirty="0">
                <a:latin typeface="Times New Roman"/>
                <a:cs typeface="Times New Roman"/>
              </a:rPr>
              <a:t>kanalları</a:t>
            </a:r>
            <a:r>
              <a:rPr sz="2400" spc="-15" dirty="0">
                <a:latin typeface="Times New Roman"/>
                <a:cs typeface="Times New Roman"/>
              </a:rPr>
              <a:t> </a:t>
            </a:r>
            <a:r>
              <a:rPr sz="2400" dirty="0">
                <a:latin typeface="Times New Roman"/>
                <a:cs typeface="Times New Roman"/>
              </a:rPr>
              <a:t>– </a:t>
            </a:r>
            <a:r>
              <a:rPr sz="2400" spc="-5" dirty="0">
                <a:latin typeface="Times New Roman"/>
                <a:cs typeface="Times New Roman"/>
              </a:rPr>
              <a:t>Rahim</a:t>
            </a:r>
            <a:r>
              <a:rPr sz="2400" spc="-15" dirty="0">
                <a:latin typeface="Times New Roman"/>
                <a:cs typeface="Times New Roman"/>
              </a:rPr>
              <a:t> </a:t>
            </a:r>
            <a:r>
              <a:rPr sz="2400" dirty="0">
                <a:latin typeface="Times New Roman"/>
                <a:cs typeface="Times New Roman"/>
              </a:rPr>
              <a:t>– </a:t>
            </a:r>
            <a:r>
              <a:rPr sz="2400" spc="-5" dirty="0">
                <a:latin typeface="Times New Roman"/>
                <a:cs typeface="Times New Roman"/>
              </a:rPr>
              <a:t>Sperm </a:t>
            </a:r>
            <a:r>
              <a:rPr sz="2400" dirty="0">
                <a:latin typeface="Times New Roman"/>
                <a:cs typeface="Times New Roman"/>
              </a:rPr>
              <a:t>-</a:t>
            </a:r>
            <a:r>
              <a:rPr sz="2400" spc="15" dirty="0">
                <a:latin typeface="Times New Roman"/>
                <a:cs typeface="Times New Roman"/>
              </a:rPr>
              <a:t> </a:t>
            </a:r>
            <a:r>
              <a:rPr sz="2400" spc="-10" dirty="0">
                <a:latin typeface="Times New Roman"/>
                <a:cs typeface="Times New Roman"/>
              </a:rPr>
              <a:t>Zigot</a:t>
            </a:r>
            <a:endParaRPr sz="2400" dirty="0">
              <a:latin typeface="Times New Roman"/>
              <a:cs typeface="Times New Roman"/>
            </a:endParaRPr>
          </a:p>
        </p:txBody>
      </p:sp>
      <p:pic>
        <p:nvPicPr>
          <p:cNvPr id="4" name="object 4"/>
          <p:cNvPicPr/>
          <p:nvPr/>
        </p:nvPicPr>
        <p:blipFill>
          <a:blip r:embed="rId2" cstate="print"/>
          <a:stretch>
            <a:fillRect/>
          </a:stretch>
        </p:blipFill>
        <p:spPr>
          <a:xfrm>
            <a:off x="4376650" y="4608574"/>
            <a:ext cx="3641799" cy="2032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1626" y="514350"/>
            <a:ext cx="7508240" cy="574040"/>
          </a:xfrm>
          <a:prstGeom prst="rect">
            <a:avLst/>
          </a:prstGeom>
        </p:spPr>
        <p:txBody>
          <a:bodyPr vert="horz" wrap="square" lIns="0" tIns="12700" rIns="0" bIns="0" rtlCol="0">
            <a:spAutoFit/>
          </a:bodyPr>
          <a:lstStyle/>
          <a:p>
            <a:pPr marL="12700">
              <a:lnSpc>
                <a:spcPct val="100000"/>
              </a:lnSpc>
              <a:spcBef>
                <a:spcPts val="100"/>
              </a:spcBef>
            </a:pPr>
            <a:r>
              <a:rPr sz="3600" spc="-100" dirty="0"/>
              <a:t>Yeni</a:t>
            </a:r>
            <a:r>
              <a:rPr sz="3600" spc="-15" dirty="0"/>
              <a:t> </a:t>
            </a:r>
            <a:r>
              <a:rPr sz="3600" dirty="0"/>
              <a:t>doğan</a:t>
            </a:r>
            <a:r>
              <a:rPr sz="3600" spc="-25" dirty="0"/>
              <a:t> </a:t>
            </a:r>
            <a:r>
              <a:rPr sz="3600" dirty="0"/>
              <a:t>ve</a:t>
            </a:r>
            <a:r>
              <a:rPr sz="3600" spc="-15" dirty="0"/>
              <a:t> </a:t>
            </a:r>
            <a:r>
              <a:rPr sz="3600" dirty="0"/>
              <a:t>doğum</a:t>
            </a:r>
            <a:r>
              <a:rPr sz="3600" spc="-25" dirty="0"/>
              <a:t> </a:t>
            </a:r>
            <a:r>
              <a:rPr sz="3600" spc="-10" dirty="0"/>
              <a:t>sonrası</a:t>
            </a:r>
            <a:r>
              <a:rPr sz="3600" spc="25" dirty="0"/>
              <a:t> </a:t>
            </a:r>
            <a:r>
              <a:rPr sz="3600" dirty="0"/>
              <a:t>özellikleri</a:t>
            </a:r>
            <a:endParaRPr sz="3600"/>
          </a:p>
        </p:txBody>
      </p:sp>
      <p:sp>
        <p:nvSpPr>
          <p:cNvPr id="3" name="object 3"/>
          <p:cNvSpPr txBox="1"/>
          <p:nvPr/>
        </p:nvSpPr>
        <p:spPr>
          <a:xfrm>
            <a:off x="917244" y="1503121"/>
            <a:ext cx="10561955" cy="295338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65" dirty="0">
                <a:latin typeface="Times New Roman"/>
                <a:cs typeface="Times New Roman"/>
              </a:rPr>
              <a:t>Yeni</a:t>
            </a:r>
            <a:r>
              <a:rPr sz="2400" dirty="0">
                <a:latin typeface="Times New Roman"/>
                <a:cs typeface="Times New Roman"/>
              </a:rPr>
              <a:t> </a:t>
            </a:r>
            <a:r>
              <a:rPr sz="2400" spc="-5" dirty="0">
                <a:latin typeface="Times New Roman"/>
                <a:cs typeface="Times New Roman"/>
              </a:rPr>
              <a:t>doğan,</a:t>
            </a:r>
            <a:r>
              <a:rPr sz="2400" spc="35" dirty="0">
                <a:latin typeface="Times New Roman"/>
                <a:cs typeface="Times New Roman"/>
              </a:rPr>
              <a:t> </a:t>
            </a:r>
            <a:r>
              <a:rPr sz="2400" spc="-5" dirty="0">
                <a:latin typeface="Times New Roman"/>
                <a:cs typeface="Times New Roman"/>
              </a:rPr>
              <a:t>ortalama</a:t>
            </a:r>
            <a:r>
              <a:rPr sz="2400" spc="-10" dirty="0">
                <a:latin typeface="Times New Roman"/>
                <a:cs typeface="Times New Roman"/>
              </a:rPr>
              <a:t> </a:t>
            </a:r>
            <a:r>
              <a:rPr sz="2400" spc="-5" dirty="0">
                <a:latin typeface="Times New Roman"/>
                <a:cs typeface="Times New Roman"/>
              </a:rPr>
              <a:t>50-52</a:t>
            </a:r>
            <a:r>
              <a:rPr sz="2400" dirty="0">
                <a:latin typeface="Times New Roman"/>
                <a:cs typeface="Times New Roman"/>
              </a:rPr>
              <a:t> </a:t>
            </a:r>
            <a:r>
              <a:rPr sz="2400" spc="-10" dirty="0">
                <a:latin typeface="Times New Roman"/>
                <a:cs typeface="Times New Roman"/>
              </a:rPr>
              <a:t>cm</a:t>
            </a:r>
            <a:r>
              <a:rPr sz="2400" dirty="0">
                <a:latin typeface="Times New Roman"/>
                <a:cs typeface="Times New Roman"/>
              </a:rPr>
              <a:t> </a:t>
            </a:r>
            <a:r>
              <a:rPr sz="2400" spc="-15" dirty="0">
                <a:latin typeface="Times New Roman"/>
                <a:cs typeface="Times New Roman"/>
              </a:rPr>
              <a:t>boyunda,</a:t>
            </a:r>
            <a:r>
              <a:rPr sz="2400" spc="70" dirty="0">
                <a:latin typeface="Times New Roman"/>
                <a:cs typeface="Times New Roman"/>
              </a:rPr>
              <a:t> </a:t>
            </a:r>
            <a:r>
              <a:rPr sz="2400" spc="-5" dirty="0">
                <a:latin typeface="Times New Roman"/>
                <a:cs typeface="Times New Roman"/>
              </a:rPr>
              <a:t>3.100-3.400 </a:t>
            </a:r>
            <a:r>
              <a:rPr sz="2400" spc="-15" dirty="0">
                <a:latin typeface="Times New Roman"/>
                <a:cs typeface="Times New Roman"/>
              </a:rPr>
              <a:t>gr</a:t>
            </a:r>
            <a:r>
              <a:rPr sz="2400" spc="45" dirty="0">
                <a:latin typeface="Times New Roman"/>
                <a:cs typeface="Times New Roman"/>
              </a:rPr>
              <a:t> </a:t>
            </a:r>
            <a:r>
              <a:rPr sz="2400" spc="-5" dirty="0">
                <a:latin typeface="Times New Roman"/>
                <a:cs typeface="Times New Roman"/>
              </a:rPr>
              <a:t>ağırlığında…</a:t>
            </a:r>
            <a:endParaRPr sz="2400">
              <a:latin typeface="Times New Roman"/>
              <a:cs typeface="Times New Roman"/>
            </a:endParaRPr>
          </a:p>
          <a:p>
            <a:pPr marL="241300" marR="10160" indent="-228600">
              <a:lnSpc>
                <a:spcPct val="100000"/>
              </a:lnSpc>
              <a:spcBef>
                <a:spcPts val="5"/>
              </a:spcBef>
              <a:buFont typeface="Arial MT"/>
              <a:buChar char="•"/>
              <a:tabLst>
                <a:tab pos="241300" algn="l"/>
                <a:tab pos="2369185" algn="l"/>
                <a:tab pos="3433445" algn="l"/>
                <a:tab pos="4359910" algn="l"/>
                <a:tab pos="5688965" algn="l"/>
                <a:tab pos="6633845" algn="l"/>
                <a:tab pos="7326630" algn="l"/>
                <a:tab pos="8789670" algn="l"/>
                <a:tab pos="9258935" algn="l"/>
              </a:tabLst>
            </a:pPr>
            <a:r>
              <a:rPr sz="2400" spc="-5" dirty="0">
                <a:latin typeface="Times New Roman"/>
                <a:cs typeface="Times New Roman"/>
              </a:rPr>
              <a:t>Do</a:t>
            </a:r>
            <a:r>
              <a:rPr sz="2400" spc="-30" dirty="0">
                <a:latin typeface="Times New Roman"/>
                <a:cs typeface="Times New Roman"/>
              </a:rPr>
              <a:t>ğ</a:t>
            </a:r>
            <a:r>
              <a:rPr sz="2400" dirty="0">
                <a:latin typeface="Times New Roman"/>
                <a:cs typeface="Times New Roman"/>
              </a:rPr>
              <a:t>d</a:t>
            </a:r>
            <a:r>
              <a:rPr sz="2400" spc="20" dirty="0">
                <a:latin typeface="Times New Roman"/>
                <a:cs typeface="Times New Roman"/>
              </a:rPr>
              <a:t>u</a:t>
            </a:r>
            <a:r>
              <a:rPr sz="2400" spc="-25" dirty="0">
                <a:latin typeface="Times New Roman"/>
                <a:cs typeface="Times New Roman"/>
              </a:rPr>
              <a:t>ğ</a:t>
            </a:r>
            <a:r>
              <a:rPr sz="2400" dirty="0">
                <a:latin typeface="Times New Roman"/>
                <a:cs typeface="Times New Roman"/>
              </a:rPr>
              <a:t>umu</a:t>
            </a:r>
            <a:r>
              <a:rPr sz="2400" spc="15" dirty="0">
                <a:latin typeface="Times New Roman"/>
                <a:cs typeface="Times New Roman"/>
              </a:rPr>
              <a:t>z</a:t>
            </a:r>
            <a:r>
              <a:rPr sz="2400" dirty="0">
                <a:latin typeface="Times New Roman"/>
                <a:cs typeface="Times New Roman"/>
              </a:rPr>
              <a:t>da	h</a:t>
            </a:r>
            <a:r>
              <a:rPr sz="2400" spc="35" dirty="0">
                <a:latin typeface="Times New Roman"/>
                <a:cs typeface="Times New Roman"/>
              </a:rPr>
              <a:t>a</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t</a:t>
            </a:r>
            <a:r>
              <a:rPr sz="2400" spc="5" dirty="0">
                <a:latin typeface="Times New Roman"/>
                <a:cs typeface="Times New Roman"/>
              </a:rPr>
              <a:t>t</a:t>
            </a:r>
            <a:r>
              <a:rPr sz="2400" dirty="0">
                <a:latin typeface="Times New Roman"/>
                <a:cs typeface="Times New Roman"/>
              </a:rPr>
              <a:t>a	k</a:t>
            </a:r>
            <a:r>
              <a:rPr sz="2400" spc="-10" dirty="0">
                <a:latin typeface="Times New Roman"/>
                <a:cs typeface="Times New Roman"/>
              </a:rPr>
              <a:t>a</a:t>
            </a:r>
            <a:r>
              <a:rPr sz="2400" dirty="0">
                <a:latin typeface="Times New Roman"/>
                <a:cs typeface="Times New Roman"/>
              </a:rPr>
              <a:t>l</a:t>
            </a:r>
            <a:r>
              <a:rPr sz="2400" spc="5" dirty="0">
                <a:latin typeface="Times New Roman"/>
                <a:cs typeface="Times New Roman"/>
              </a:rPr>
              <a:t>m</a:t>
            </a:r>
            <a:r>
              <a:rPr sz="2400" dirty="0">
                <a:latin typeface="Times New Roman"/>
                <a:cs typeface="Times New Roman"/>
              </a:rPr>
              <a:t>a	b</a:t>
            </a:r>
            <a:r>
              <a:rPr sz="2400" spc="-10" dirty="0">
                <a:latin typeface="Times New Roman"/>
                <a:cs typeface="Times New Roman"/>
              </a:rPr>
              <a:t>ece</a:t>
            </a:r>
            <a:r>
              <a:rPr sz="2400" dirty="0">
                <a:latin typeface="Times New Roman"/>
                <a:cs typeface="Times New Roman"/>
              </a:rPr>
              <a:t>ril</a:t>
            </a:r>
            <a:r>
              <a:rPr sz="2400" spc="-10" dirty="0">
                <a:latin typeface="Times New Roman"/>
                <a:cs typeface="Times New Roman"/>
              </a:rPr>
              <a:t>e</a:t>
            </a:r>
            <a:r>
              <a:rPr sz="2400" dirty="0">
                <a:latin typeface="Times New Roman"/>
                <a:cs typeface="Times New Roman"/>
              </a:rPr>
              <a:t>ri	ol</a:t>
            </a:r>
            <a:r>
              <a:rPr sz="2400" spc="-10" dirty="0">
                <a:latin typeface="Times New Roman"/>
                <a:cs typeface="Times New Roman"/>
              </a:rPr>
              <a:t>a</a:t>
            </a:r>
            <a:r>
              <a:rPr sz="2400" dirty="0">
                <a:latin typeface="Times New Roman"/>
                <a:cs typeface="Times New Roman"/>
              </a:rPr>
              <a:t>r</a:t>
            </a:r>
            <a:r>
              <a:rPr sz="2400" spc="5" dirty="0">
                <a:latin typeface="Times New Roman"/>
                <a:cs typeface="Times New Roman"/>
              </a:rPr>
              <a:t>a</a:t>
            </a:r>
            <a:r>
              <a:rPr sz="2400" dirty="0">
                <a:latin typeface="Times New Roman"/>
                <a:cs typeface="Times New Roman"/>
              </a:rPr>
              <a:t>k	b</a:t>
            </a:r>
            <a:r>
              <a:rPr sz="2400" spc="-10" dirty="0">
                <a:latin typeface="Times New Roman"/>
                <a:cs typeface="Times New Roman"/>
              </a:rPr>
              <a:t>a</a:t>
            </a:r>
            <a:r>
              <a:rPr sz="2400" spc="10" dirty="0">
                <a:latin typeface="Times New Roman"/>
                <a:cs typeface="Times New Roman"/>
              </a:rPr>
              <a:t>z</a:t>
            </a:r>
            <a:r>
              <a:rPr sz="2400" dirty="0">
                <a:latin typeface="Times New Roman"/>
                <a:cs typeface="Times New Roman"/>
              </a:rPr>
              <a:t>ı	r</a:t>
            </a:r>
            <a:r>
              <a:rPr sz="2400" spc="-20" dirty="0">
                <a:latin typeface="Times New Roman"/>
                <a:cs typeface="Times New Roman"/>
              </a:rPr>
              <a:t>e</a:t>
            </a:r>
            <a:r>
              <a:rPr sz="2400" dirty="0">
                <a:latin typeface="Times New Roman"/>
                <a:cs typeface="Times New Roman"/>
              </a:rPr>
              <a:t>fl</a:t>
            </a:r>
            <a:r>
              <a:rPr sz="2400" spc="-15" dirty="0">
                <a:latin typeface="Times New Roman"/>
                <a:cs typeface="Times New Roman"/>
              </a:rPr>
              <a:t>e</a:t>
            </a:r>
            <a:r>
              <a:rPr sz="2400" dirty="0">
                <a:latin typeface="Times New Roman"/>
                <a:cs typeface="Times New Roman"/>
              </a:rPr>
              <a:t>ksle</a:t>
            </a:r>
            <a:r>
              <a:rPr sz="2400" spc="-10" dirty="0">
                <a:latin typeface="Times New Roman"/>
                <a:cs typeface="Times New Roman"/>
              </a:rPr>
              <a:t>r</a:t>
            </a:r>
            <a:r>
              <a:rPr sz="2400" dirty="0">
                <a:latin typeface="Times New Roman"/>
                <a:cs typeface="Times New Roman"/>
              </a:rPr>
              <a:t>e	ve	iç</a:t>
            </a:r>
            <a:r>
              <a:rPr sz="2400" spc="-30" dirty="0">
                <a:latin typeface="Times New Roman"/>
                <a:cs typeface="Times New Roman"/>
              </a:rPr>
              <a:t>g</a:t>
            </a:r>
            <a:r>
              <a:rPr sz="2400" dirty="0">
                <a:latin typeface="Times New Roman"/>
                <a:cs typeface="Times New Roman"/>
              </a:rPr>
              <a:t>üdüle</a:t>
            </a:r>
            <a:r>
              <a:rPr sz="2400" spc="5" dirty="0">
                <a:latin typeface="Times New Roman"/>
                <a:cs typeface="Times New Roman"/>
              </a:rPr>
              <a:t>r</a:t>
            </a:r>
            <a:r>
              <a:rPr sz="2400" dirty="0">
                <a:latin typeface="Times New Roman"/>
                <a:cs typeface="Times New Roman"/>
              </a:rPr>
              <a:t>e  sahibiz…</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marR="5080" indent="-228600">
              <a:lnSpc>
                <a:spcPct val="100000"/>
              </a:lnSpc>
              <a:spcBef>
                <a:spcPts val="5"/>
              </a:spcBef>
              <a:buFont typeface="Arial MT"/>
              <a:buChar char="•"/>
              <a:tabLst>
                <a:tab pos="241300" algn="l"/>
                <a:tab pos="1456690" algn="l"/>
                <a:tab pos="2774315" algn="l"/>
                <a:tab pos="4012565" algn="l"/>
                <a:tab pos="4701540" algn="l"/>
                <a:tab pos="5186045" algn="l"/>
                <a:tab pos="6292850" algn="l"/>
                <a:tab pos="7039609" algn="l"/>
                <a:tab pos="9030335" algn="l"/>
                <a:tab pos="9463405" algn="l"/>
              </a:tabLst>
            </a:pPr>
            <a:r>
              <a:rPr sz="2400" b="1" u="heavy" spc="-5" dirty="0">
                <a:uFill>
                  <a:solidFill>
                    <a:srgbClr val="000000"/>
                  </a:solidFill>
                </a:uFill>
                <a:latin typeface="Times New Roman"/>
                <a:cs typeface="Times New Roman"/>
              </a:rPr>
              <a:t>R</a:t>
            </a:r>
            <a:r>
              <a:rPr sz="2400" b="1" u="heavy" spc="-20" dirty="0">
                <a:uFill>
                  <a:solidFill>
                    <a:srgbClr val="000000"/>
                  </a:solidFill>
                </a:uFill>
                <a:latin typeface="Times New Roman"/>
                <a:cs typeface="Times New Roman"/>
              </a:rPr>
              <a:t>e</a:t>
            </a:r>
            <a:r>
              <a:rPr sz="2400" b="1" u="heavy" spc="10" dirty="0">
                <a:uFill>
                  <a:solidFill>
                    <a:srgbClr val="000000"/>
                  </a:solidFill>
                </a:uFill>
                <a:latin typeface="Times New Roman"/>
                <a:cs typeface="Times New Roman"/>
              </a:rPr>
              <a:t>f</a:t>
            </a:r>
            <a:r>
              <a:rPr sz="2400" b="1" u="heavy" spc="-5" dirty="0">
                <a:uFill>
                  <a:solidFill>
                    <a:srgbClr val="000000"/>
                  </a:solidFill>
                </a:uFill>
                <a:latin typeface="Times New Roman"/>
                <a:cs typeface="Times New Roman"/>
              </a:rPr>
              <a:t>lek</a:t>
            </a:r>
            <a:r>
              <a:rPr sz="2400" b="1" u="heavy" spc="5" dirty="0">
                <a:uFill>
                  <a:solidFill>
                    <a:srgbClr val="000000"/>
                  </a:solidFill>
                </a:uFill>
                <a:latin typeface="Times New Roman"/>
                <a:cs typeface="Times New Roman"/>
              </a:rPr>
              <a:t>s</a:t>
            </a:r>
            <a:r>
              <a:rPr sz="2400" b="1" u="heavy" dirty="0">
                <a:uFill>
                  <a:solidFill>
                    <a:srgbClr val="000000"/>
                  </a:solidFill>
                </a:uFill>
                <a:latin typeface="Times New Roman"/>
                <a:cs typeface="Times New Roman"/>
              </a:rPr>
              <a:t>:	</a:t>
            </a:r>
            <a:r>
              <a:rPr sz="2400" spc="-5" dirty="0">
                <a:latin typeface="Times New Roman"/>
                <a:cs typeface="Times New Roman"/>
              </a:rPr>
              <a:t>Do</a:t>
            </a:r>
            <a:r>
              <a:rPr sz="2400" spc="-30" dirty="0">
                <a:latin typeface="Times New Roman"/>
                <a:cs typeface="Times New Roman"/>
              </a:rPr>
              <a:t>ğ</a:t>
            </a:r>
            <a:r>
              <a:rPr sz="2400" dirty="0">
                <a:latin typeface="Times New Roman"/>
                <a:cs typeface="Times New Roman"/>
              </a:rPr>
              <a:t>uştan	</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ril</a:t>
            </a:r>
            <a:r>
              <a:rPr sz="2400" spc="-10" dirty="0">
                <a:latin typeface="Times New Roman"/>
                <a:cs typeface="Times New Roman"/>
              </a:rPr>
              <a:t>e</a:t>
            </a:r>
            <a:r>
              <a:rPr sz="2400" dirty="0">
                <a:latin typeface="Times New Roman"/>
                <a:cs typeface="Times New Roman"/>
              </a:rPr>
              <a:t>n,	b</a:t>
            </a:r>
            <a:r>
              <a:rPr sz="2400" spc="-10" dirty="0">
                <a:latin typeface="Times New Roman"/>
                <a:cs typeface="Times New Roman"/>
              </a:rPr>
              <a:t>e</a:t>
            </a:r>
            <a:r>
              <a:rPr sz="2400" dirty="0">
                <a:latin typeface="Times New Roman"/>
                <a:cs typeface="Times New Roman"/>
              </a:rPr>
              <a:t>l</a:t>
            </a:r>
            <a:r>
              <a:rPr sz="2400" spc="-15" dirty="0">
                <a:latin typeface="Times New Roman"/>
                <a:cs typeface="Times New Roman"/>
              </a:rPr>
              <a:t>l</a:t>
            </a:r>
            <a:r>
              <a:rPr sz="2400" dirty="0">
                <a:latin typeface="Times New Roman"/>
                <a:cs typeface="Times New Roman"/>
              </a:rPr>
              <a:t>i	</a:t>
            </a:r>
            <a:r>
              <a:rPr sz="2400" spc="-25" dirty="0">
                <a:latin typeface="Times New Roman"/>
                <a:cs typeface="Times New Roman"/>
              </a:rPr>
              <a:t>b</a:t>
            </a:r>
            <a:r>
              <a:rPr sz="2400" dirty="0">
                <a:latin typeface="Times New Roman"/>
                <a:cs typeface="Times New Roman"/>
              </a:rPr>
              <a:t>ir	</a:t>
            </a:r>
            <a:r>
              <a:rPr sz="2400" spc="20" dirty="0">
                <a:latin typeface="Times New Roman"/>
                <a:cs typeface="Times New Roman"/>
              </a:rPr>
              <a:t>u</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r</a:t>
            </a:r>
            <a:r>
              <a:rPr sz="2400" spc="-20" dirty="0">
                <a:latin typeface="Times New Roman"/>
                <a:cs typeface="Times New Roman"/>
              </a:rPr>
              <a:t>a</a:t>
            </a:r>
            <a:r>
              <a:rPr sz="2400" dirty="0">
                <a:latin typeface="Times New Roman"/>
                <a:cs typeface="Times New Roman"/>
              </a:rPr>
              <a:t>na	</a:t>
            </a:r>
            <a:r>
              <a:rPr sz="2400" spc="20" dirty="0">
                <a:latin typeface="Times New Roman"/>
                <a:cs typeface="Times New Roman"/>
              </a:rPr>
              <a:t>k</a:t>
            </a:r>
            <a:r>
              <a:rPr sz="2400" spc="-10" dirty="0">
                <a:latin typeface="Times New Roman"/>
                <a:cs typeface="Times New Roman"/>
              </a:rPr>
              <a:t>a</a:t>
            </a:r>
            <a:r>
              <a:rPr sz="2400" dirty="0">
                <a:latin typeface="Times New Roman"/>
                <a:cs typeface="Times New Roman"/>
              </a:rPr>
              <a:t>rşı	</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p</a:t>
            </a:r>
            <a:r>
              <a:rPr sz="2400" spc="5" dirty="0">
                <a:latin typeface="Times New Roman"/>
                <a:cs typeface="Times New Roman"/>
              </a:rPr>
              <a:t>ı</a:t>
            </a:r>
            <a:r>
              <a:rPr sz="2400" dirty="0">
                <a:latin typeface="Times New Roman"/>
                <a:cs typeface="Times New Roman"/>
              </a:rPr>
              <a:t>land</a:t>
            </a:r>
            <a:r>
              <a:rPr sz="2400" spc="10" dirty="0">
                <a:latin typeface="Times New Roman"/>
                <a:cs typeface="Times New Roman"/>
              </a:rPr>
              <a:t>ı</a:t>
            </a:r>
            <a:r>
              <a:rPr sz="2400" dirty="0">
                <a:latin typeface="Times New Roman"/>
                <a:cs typeface="Times New Roman"/>
              </a:rPr>
              <a:t>rı</a:t>
            </a:r>
            <a:r>
              <a:rPr sz="2400" spc="5" dirty="0">
                <a:latin typeface="Times New Roman"/>
                <a:cs typeface="Times New Roman"/>
              </a:rPr>
              <a:t>l</a:t>
            </a:r>
            <a:r>
              <a:rPr sz="2400" dirty="0">
                <a:latin typeface="Times New Roman"/>
                <a:cs typeface="Times New Roman"/>
              </a:rPr>
              <a:t>m</a:t>
            </a:r>
            <a:r>
              <a:rPr sz="2400" spc="10" dirty="0">
                <a:latin typeface="Times New Roman"/>
                <a:cs typeface="Times New Roman"/>
              </a:rPr>
              <a:t>ı</a:t>
            </a:r>
            <a:r>
              <a:rPr sz="2400" dirty="0">
                <a:latin typeface="Times New Roman"/>
                <a:cs typeface="Times New Roman"/>
              </a:rPr>
              <a:t>ş	ve	oto</a:t>
            </a:r>
            <a:r>
              <a:rPr sz="2400" spc="5" dirty="0">
                <a:latin typeface="Times New Roman"/>
                <a:cs typeface="Times New Roman"/>
              </a:rPr>
              <a:t>m</a:t>
            </a:r>
            <a:r>
              <a:rPr sz="2400" spc="-10" dirty="0">
                <a:latin typeface="Times New Roman"/>
                <a:cs typeface="Times New Roman"/>
              </a:rPr>
              <a:t>a</a:t>
            </a:r>
            <a:r>
              <a:rPr sz="2400" dirty="0">
                <a:latin typeface="Times New Roman"/>
                <a:cs typeface="Times New Roman"/>
              </a:rPr>
              <a:t>t</a:t>
            </a:r>
            <a:r>
              <a:rPr sz="2400" spc="5" dirty="0">
                <a:latin typeface="Times New Roman"/>
                <a:cs typeface="Times New Roman"/>
              </a:rPr>
              <a:t>i</a:t>
            </a:r>
            <a:r>
              <a:rPr sz="2400" dirty="0">
                <a:latin typeface="Times New Roman"/>
                <a:cs typeface="Times New Roman"/>
              </a:rPr>
              <a:t>k  </a:t>
            </a:r>
            <a:r>
              <a:rPr sz="2400" spc="-5" dirty="0">
                <a:latin typeface="Times New Roman"/>
                <a:cs typeface="Times New Roman"/>
              </a:rPr>
              <a:t>basit</a:t>
            </a:r>
            <a:r>
              <a:rPr sz="2400" spc="5" dirty="0">
                <a:latin typeface="Times New Roman"/>
                <a:cs typeface="Times New Roman"/>
              </a:rPr>
              <a:t> </a:t>
            </a:r>
            <a:r>
              <a:rPr sz="2400" dirty="0">
                <a:latin typeface="Times New Roman"/>
                <a:cs typeface="Times New Roman"/>
              </a:rPr>
              <a:t>tepkiler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Bazı</a:t>
            </a:r>
            <a:r>
              <a:rPr sz="2400" spc="10" dirty="0">
                <a:latin typeface="Times New Roman"/>
                <a:cs typeface="Times New Roman"/>
              </a:rPr>
              <a:t> </a:t>
            </a:r>
            <a:r>
              <a:rPr sz="2400" spc="-5" dirty="0">
                <a:latin typeface="Times New Roman"/>
                <a:cs typeface="Times New Roman"/>
              </a:rPr>
              <a:t>refleksler</a:t>
            </a:r>
            <a:r>
              <a:rPr sz="2400" spc="10" dirty="0">
                <a:latin typeface="Times New Roman"/>
                <a:cs typeface="Times New Roman"/>
              </a:rPr>
              <a:t> </a:t>
            </a:r>
            <a:r>
              <a:rPr sz="2400" spc="-5" dirty="0">
                <a:latin typeface="Times New Roman"/>
                <a:cs typeface="Times New Roman"/>
              </a:rPr>
              <a:t>doğuştan</a:t>
            </a:r>
            <a:r>
              <a:rPr sz="2400" spc="15" dirty="0">
                <a:latin typeface="Times New Roman"/>
                <a:cs typeface="Times New Roman"/>
              </a:rPr>
              <a:t> </a:t>
            </a:r>
            <a:r>
              <a:rPr sz="2400" spc="-5" dirty="0">
                <a:latin typeface="Times New Roman"/>
                <a:cs typeface="Times New Roman"/>
              </a:rPr>
              <a:t>vardır ve</a:t>
            </a:r>
            <a:r>
              <a:rPr sz="2400" spc="20" dirty="0">
                <a:latin typeface="Times New Roman"/>
                <a:cs typeface="Times New Roman"/>
              </a:rPr>
              <a:t> </a:t>
            </a:r>
            <a:r>
              <a:rPr sz="2400" spc="-5" dirty="0">
                <a:latin typeface="Times New Roman"/>
                <a:cs typeface="Times New Roman"/>
              </a:rPr>
              <a:t>süreklidir</a:t>
            </a:r>
            <a:r>
              <a:rPr sz="2400" spc="-20" dirty="0">
                <a:latin typeface="Times New Roman"/>
                <a:cs typeface="Times New Roman"/>
              </a:rPr>
              <a:t> </a:t>
            </a:r>
            <a:r>
              <a:rPr sz="2400" spc="-40" dirty="0">
                <a:latin typeface="Times New Roman"/>
                <a:cs typeface="Times New Roman"/>
              </a:rPr>
              <a:t>ya</a:t>
            </a:r>
            <a:r>
              <a:rPr sz="2400" spc="95" dirty="0">
                <a:latin typeface="Times New Roman"/>
                <a:cs typeface="Times New Roman"/>
              </a:rPr>
              <a:t> </a:t>
            </a:r>
            <a:r>
              <a:rPr sz="2400" spc="-5" dirty="0">
                <a:latin typeface="Times New Roman"/>
                <a:cs typeface="Times New Roman"/>
              </a:rPr>
              <a:t>da zamanla</a:t>
            </a:r>
            <a:r>
              <a:rPr sz="2400" spc="-25" dirty="0">
                <a:latin typeface="Times New Roman"/>
                <a:cs typeface="Times New Roman"/>
              </a:rPr>
              <a:t> </a:t>
            </a:r>
            <a:r>
              <a:rPr sz="2400" spc="-5" dirty="0">
                <a:latin typeface="Times New Roman"/>
                <a:cs typeface="Times New Roman"/>
              </a:rPr>
              <a:t>ortadan</a:t>
            </a:r>
            <a:r>
              <a:rPr sz="2400" spc="30" dirty="0">
                <a:latin typeface="Times New Roman"/>
                <a:cs typeface="Times New Roman"/>
              </a:rPr>
              <a:t> </a:t>
            </a:r>
            <a:r>
              <a:rPr sz="2400" spc="-5" dirty="0">
                <a:latin typeface="Times New Roman"/>
                <a:cs typeface="Times New Roman"/>
              </a:rPr>
              <a:t>kalkarlar…</a:t>
            </a:r>
            <a:endParaRPr sz="24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1626" y="514350"/>
            <a:ext cx="7508240" cy="574040"/>
          </a:xfrm>
          <a:prstGeom prst="rect">
            <a:avLst/>
          </a:prstGeom>
        </p:spPr>
        <p:txBody>
          <a:bodyPr vert="horz" wrap="square" lIns="0" tIns="12700" rIns="0" bIns="0" rtlCol="0">
            <a:spAutoFit/>
          </a:bodyPr>
          <a:lstStyle/>
          <a:p>
            <a:pPr marL="12700">
              <a:lnSpc>
                <a:spcPct val="100000"/>
              </a:lnSpc>
              <a:spcBef>
                <a:spcPts val="100"/>
              </a:spcBef>
            </a:pPr>
            <a:r>
              <a:rPr sz="3600" spc="-100" dirty="0"/>
              <a:t>Yeni</a:t>
            </a:r>
            <a:r>
              <a:rPr sz="3600" spc="-15" dirty="0"/>
              <a:t> </a:t>
            </a:r>
            <a:r>
              <a:rPr sz="3600" dirty="0"/>
              <a:t>doğan</a:t>
            </a:r>
            <a:r>
              <a:rPr sz="3600" spc="-25" dirty="0"/>
              <a:t> </a:t>
            </a:r>
            <a:r>
              <a:rPr sz="3600" dirty="0"/>
              <a:t>ve</a:t>
            </a:r>
            <a:r>
              <a:rPr sz="3600" spc="-15" dirty="0"/>
              <a:t> </a:t>
            </a:r>
            <a:r>
              <a:rPr sz="3600" dirty="0"/>
              <a:t>doğum</a:t>
            </a:r>
            <a:r>
              <a:rPr sz="3600" spc="-25" dirty="0"/>
              <a:t> </a:t>
            </a:r>
            <a:r>
              <a:rPr sz="3600" spc="-10" dirty="0"/>
              <a:t>sonrası</a:t>
            </a:r>
            <a:r>
              <a:rPr sz="3600" spc="25" dirty="0"/>
              <a:t> </a:t>
            </a:r>
            <a:r>
              <a:rPr sz="3600" dirty="0"/>
              <a:t>özellikleri</a:t>
            </a:r>
            <a:endParaRPr sz="3600"/>
          </a:p>
        </p:txBody>
      </p:sp>
      <p:sp>
        <p:nvSpPr>
          <p:cNvPr id="3" name="object 3"/>
          <p:cNvSpPr txBox="1"/>
          <p:nvPr/>
        </p:nvSpPr>
        <p:spPr>
          <a:xfrm>
            <a:off x="868781" y="1503121"/>
            <a:ext cx="3562350" cy="139954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Bazı</a:t>
            </a:r>
            <a:r>
              <a:rPr sz="2400" spc="-35" dirty="0">
                <a:latin typeface="Times New Roman"/>
                <a:cs typeface="Times New Roman"/>
              </a:rPr>
              <a:t> </a:t>
            </a:r>
            <a:r>
              <a:rPr sz="2400" spc="-5" dirty="0">
                <a:latin typeface="Times New Roman"/>
                <a:cs typeface="Times New Roman"/>
              </a:rPr>
              <a:t>refleksler…</a:t>
            </a:r>
            <a:endParaRPr sz="2400">
              <a:latin typeface="Times New Roman"/>
              <a:cs typeface="Times New Roman"/>
            </a:endParaRPr>
          </a:p>
          <a:p>
            <a:pPr marL="698500" lvl="1" indent="-229235">
              <a:lnSpc>
                <a:spcPct val="100000"/>
              </a:lnSpc>
              <a:spcBef>
                <a:spcPts val="10"/>
              </a:spcBef>
              <a:buFont typeface="Arial MT"/>
              <a:buChar char="•"/>
              <a:tabLst>
                <a:tab pos="697865" algn="l"/>
                <a:tab pos="699135" algn="l"/>
              </a:tabLst>
            </a:pPr>
            <a:r>
              <a:rPr sz="2200" spc="-5" dirty="0">
                <a:latin typeface="Times New Roman"/>
                <a:cs typeface="Times New Roman"/>
              </a:rPr>
              <a:t>Kaynağa</a:t>
            </a:r>
            <a:r>
              <a:rPr sz="2200" spc="-45" dirty="0">
                <a:latin typeface="Times New Roman"/>
                <a:cs typeface="Times New Roman"/>
              </a:rPr>
              <a:t> </a:t>
            </a:r>
            <a:r>
              <a:rPr sz="2200" spc="-5" dirty="0">
                <a:latin typeface="Times New Roman"/>
                <a:cs typeface="Times New Roman"/>
              </a:rPr>
              <a:t>dönme</a:t>
            </a:r>
            <a:r>
              <a:rPr sz="2200" spc="20" dirty="0">
                <a:latin typeface="Times New Roman"/>
                <a:cs typeface="Times New Roman"/>
              </a:rPr>
              <a:t> </a:t>
            </a:r>
            <a:r>
              <a:rPr sz="2200" dirty="0">
                <a:latin typeface="Times New Roman"/>
                <a:cs typeface="Times New Roman"/>
              </a:rPr>
              <a:t>refleksi</a:t>
            </a:r>
            <a:endParaRPr sz="2200">
              <a:latin typeface="Times New Roman"/>
              <a:cs typeface="Times New Roman"/>
            </a:endParaRPr>
          </a:p>
          <a:p>
            <a:pPr marL="698500" lvl="1" indent="-229235">
              <a:lnSpc>
                <a:spcPct val="100000"/>
              </a:lnSpc>
              <a:buFont typeface="Arial MT"/>
              <a:buChar char="•"/>
              <a:tabLst>
                <a:tab pos="697865" algn="l"/>
                <a:tab pos="699135" algn="l"/>
              </a:tabLst>
            </a:pPr>
            <a:r>
              <a:rPr sz="2200" spc="-15" dirty="0">
                <a:latin typeface="Times New Roman"/>
                <a:cs typeface="Times New Roman"/>
              </a:rPr>
              <a:t>Emme</a:t>
            </a:r>
            <a:r>
              <a:rPr sz="2200" spc="30" dirty="0">
                <a:latin typeface="Times New Roman"/>
                <a:cs typeface="Times New Roman"/>
              </a:rPr>
              <a:t> </a:t>
            </a:r>
            <a:r>
              <a:rPr sz="2200" dirty="0">
                <a:latin typeface="Times New Roman"/>
                <a:cs typeface="Times New Roman"/>
              </a:rPr>
              <a:t>refleksi</a:t>
            </a:r>
            <a:endParaRPr sz="2200">
              <a:latin typeface="Times New Roman"/>
              <a:cs typeface="Times New Roman"/>
            </a:endParaRPr>
          </a:p>
          <a:p>
            <a:pPr marL="698500" lvl="1" indent="-229235">
              <a:lnSpc>
                <a:spcPct val="100000"/>
              </a:lnSpc>
              <a:spcBef>
                <a:spcPts val="5"/>
              </a:spcBef>
              <a:buFont typeface="Arial MT"/>
              <a:buChar char="•"/>
              <a:tabLst>
                <a:tab pos="697865" algn="l"/>
                <a:tab pos="699135" algn="l"/>
              </a:tabLst>
            </a:pPr>
            <a:r>
              <a:rPr sz="2200" spc="-15" dirty="0">
                <a:latin typeface="Times New Roman"/>
                <a:cs typeface="Times New Roman"/>
              </a:rPr>
              <a:t>Tutma/</a:t>
            </a:r>
            <a:r>
              <a:rPr sz="2200" spc="-40" dirty="0">
                <a:latin typeface="Times New Roman"/>
                <a:cs typeface="Times New Roman"/>
              </a:rPr>
              <a:t> </a:t>
            </a:r>
            <a:r>
              <a:rPr sz="2200" spc="-5" dirty="0">
                <a:latin typeface="Times New Roman"/>
                <a:cs typeface="Times New Roman"/>
              </a:rPr>
              <a:t>yakalama</a:t>
            </a:r>
            <a:r>
              <a:rPr sz="2200" spc="15" dirty="0">
                <a:latin typeface="Times New Roman"/>
                <a:cs typeface="Times New Roman"/>
              </a:rPr>
              <a:t> </a:t>
            </a:r>
            <a:r>
              <a:rPr sz="2200" dirty="0">
                <a:latin typeface="Times New Roman"/>
                <a:cs typeface="Times New Roman"/>
              </a:rPr>
              <a:t>refleksi</a:t>
            </a:r>
            <a:endParaRPr sz="2200">
              <a:latin typeface="Times New Roman"/>
              <a:cs typeface="Times New Roman"/>
            </a:endParaRPr>
          </a:p>
        </p:txBody>
      </p:sp>
      <p:pic>
        <p:nvPicPr>
          <p:cNvPr id="4" name="object 4"/>
          <p:cNvPicPr/>
          <p:nvPr/>
        </p:nvPicPr>
        <p:blipFill>
          <a:blip r:embed="rId2" cstate="print"/>
          <a:stretch>
            <a:fillRect/>
          </a:stretch>
        </p:blipFill>
        <p:spPr>
          <a:xfrm>
            <a:off x="9067800" y="3797808"/>
            <a:ext cx="2066544" cy="1847088"/>
          </a:xfrm>
          <a:prstGeom prst="rect">
            <a:avLst/>
          </a:prstGeom>
        </p:spPr>
      </p:pic>
      <p:pic>
        <p:nvPicPr>
          <p:cNvPr id="5" name="object 5"/>
          <p:cNvPicPr/>
          <p:nvPr/>
        </p:nvPicPr>
        <p:blipFill>
          <a:blip r:embed="rId3" cstate="print"/>
          <a:stretch>
            <a:fillRect/>
          </a:stretch>
        </p:blipFill>
        <p:spPr>
          <a:xfrm>
            <a:off x="1008888" y="3864864"/>
            <a:ext cx="1969008" cy="1709927"/>
          </a:xfrm>
          <a:prstGeom prst="rect">
            <a:avLst/>
          </a:prstGeom>
        </p:spPr>
      </p:pic>
      <p:pic>
        <p:nvPicPr>
          <p:cNvPr id="6" name="object 6"/>
          <p:cNvPicPr/>
          <p:nvPr/>
        </p:nvPicPr>
        <p:blipFill>
          <a:blip r:embed="rId4" cstate="print"/>
          <a:stretch>
            <a:fillRect/>
          </a:stretch>
        </p:blipFill>
        <p:spPr>
          <a:xfrm>
            <a:off x="3602735" y="3864864"/>
            <a:ext cx="2078736" cy="1780032"/>
          </a:xfrm>
          <a:prstGeom prst="rect">
            <a:avLst/>
          </a:prstGeom>
        </p:spPr>
      </p:pic>
      <p:pic>
        <p:nvPicPr>
          <p:cNvPr id="7" name="object 7"/>
          <p:cNvPicPr/>
          <p:nvPr/>
        </p:nvPicPr>
        <p:blipFill>
          <a:blip r:embed="rId5" cstate="print"/>
          <a:stretch>
            <a:fillRect/>
          </a:stretch>
        </p:blipFill>
        <p:spPr>
          <a:xfrm>
            <a:off x="6306311" y="3864864"/>
            <a:ext cx="2023872" cy="17800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5817870" cy="574675"/>
          </a:xfrm>
          <a:prstGeom prst="rect">
            <a:avLst/>
          </a:prstGeom>
        </p:spPr>
        <p:txBody>
          <a:bodyPr vert="horz" wrap="square" lIns="0" tIns="12700" rIns="0" bIns="0" rtlCol="0">
            <a:spAutoFit/>
          </a:bodyPr>
          <a:lstStyle/>
          <a:p>
            <a:pPr marL="12700">
              <a:lnSpc>
                <a:spcPct val="100000"/>
              </a:lnSpc>
              <a:spcBef>
                <a:spcPts val="100"/>
              </a:spcBef>
            </a:pPr>
            <a:r>
              <a:rPr sz="3600" i="0" spc="-5" dirty="0">
                <a:latin typeface="Times New Roman"/>
                <a:cs typeface="Times New Roman"/>
              </a:rPr>
              <a:t>3.</a:t>
            </a:r>
            <a:r>
              <a:rPr sz="3600" i="0" spc="-150" dirty="0">
                <a:latin typeface="Times New Roman"/>
                <a:cs typeface="Times New Roman"/>
              </a:rPr>
              <a:t> </a:t>
            </a:r>
            <a:r>
              <a:rPr sz="3600" i="0" spc="-90" dirty="0">
                <a:latin typeface="Times New Roman"/>
                <a:cs typeface="Times New Roman"/>
              </a:rPr>
              <a:t>Yaşam</a:t>
            </a:r>
            <a:r>
              <a:rPr sz="3600" i="0" spc="25" dirty="0">
                <a:latin typeface="Times New Roman"/>
                <a:cs typeface="Times New Roman"/>
              </a:rPr>
              <a:t> </a:t>
            </a:r>
            <a:r>
              <a:rPr sz="3600" i="0" dirty="0">
                <a:latin typeface="Times New Roman"/>
                <a:cs typeface="Times New Roman"/>
              </a:rPr>
              <a:t>boyu</a:t>
            </a:r>
            <a:r>
              <a:rPr sz="3600" i="0" spc="-25" dirty="0">
                <a:latin typeface="Times New Roman"/>
                <a:cs typeface="Times New Roman"/>
              </a:rPr>
              <a:t> </a:t>
            </a:r>
            <a:r>
              <a:rPr sz="3600" i="0" spc="-10" dirty="0">
                <a:latin typeface="Times New Roman"/>
                <a:cs typeface="Times New Roman"/>
              </a:rPr>
              <a:t>fiziksel</a:t>
            </a:r>
            <a:r>
              <a:rPr sz="3600" i="0" spc="50" dirty="0">
                <a:latin typeface="Times New Roman"/>
                <a:cs typeface="Times New Roman"/>
              </a:rPr>
              <a:t> </a:t>
            </a:r>
            <a:r>
              <a:rPr sz="3600" i="0" dirty="0">
                <a:latin typeface="Times New Roman"/>
                <a:cs typeface="Times New Roman"/>
              </a:rPr>
              <a:t>gelişim</a:t>
            </a:r>
            <a:endParaRPr sz="3600">
              <a:latin typeface="Times New Roman"/>
              <a:cs typeface="Times New Roman"/>
            </a:endParaRPr>
          </a:p>
        </p:txBody>
      </p:sp>
      <p:sp>
        <p:nvSpPr>
          <p:cNvPr id="3" name="object 3"/>
          <p:cNvSpPr txBox="1">
            <a:spLocks noGrp="1"/>
          </p:cNvSpPr>
          <p:nvPr>
            <p:ph type="body" idx="1"/>
          </p:nvPr>
        </p:nvSpPr>
        <p:spPr>
          <a:prstGeom prst="rect">
            <a:avLst/>
          </a:prstGeom>
        </p:spPr>
        <p:txBody>
          <a:bodyPr vert="horz" wrap="square" lIns="0" tIns="129489" rIns="0" bIns="0" rtlCol="0">
            <a:spAutoFit/>
          </a:bodyPr>
          <a:lstStyle/>
          <a:p>
            <a:pPr marL="14604">
              <a:lnSpc>
                <a:spcPct val="100000"/>
              </a:lnSpc>
              <a:spcBef>
                <a:spcPts val="100"/>
              </a:spcBef>
              <a:tabLst>
                <a:tab pos="1146175" algn="l"/>
                <a:tab pos="2292350" algn="l"/>
                <a:tab pos="3545204" algn="l"/>
                <a:tab pos="4734560" algn="l"/>
                <a:tab pos="5596890" algn="l"/>
                <a:tab pos="7008495" algn="l"/>
                <a:tab pos="7987030" algn="l"/>
                <a:tab pos="8408035" algn="l"/>
                <a:tab pos="8996680" algn="l"/>
              </a:tabLst>
            </a:pPr>
            <a:r>
              <a:rPr b="1" u="heavy" spc="-5" dirty="0">
                <a:uFill>
                  <a:solidFill>
                    <a:srgbClr val="000000"/>
                  </a:solidFill>
                </a:uFill>
                <a:latin typeface="Times New Roman"/>
                <a:cs typeface="Times New Roman"/>
              </a:rPr>
              <a:t>Fiziksel	gelişim</a:t>
            </a:r>
            <a:r>
              <a:rPr b="1" spc="-5" dirty="0">
                <a:latin typeface="Times New Roman"/>
                <a:cs typeface="Times New Roman"/>
              </a:rPr>
              <a:t>:	</a:t>
            </a:r>
            <a:r>
              <a:rPr spc="-5" dirty="0"/>
              <a:t>Bedensel	</a:t>
            </a:r>
            <a:r>
              <a:rPr spc="-10" dirty="0"/>
              <a:t>büyüme,	</a:t>
            </a:r>
            <a:r>
              <a:rPr dirty="0"/>
              <a:t>motor	</a:t>
            </a:r>
            <a:r>
              <a:rPr spc="-15" dirty="0"/>
              <a:t>hareketler,	</a:t>
            </a:r>
            <a:r>
              <a:rPr spc="-5" dirty="0"/>
              <a:t>duyum	ve	</a:t>
            </a:r>
            <a:r>
              <a:rPr spc="-10" dirty="0"/>
              <a:t>algı	</a:t>
            </a:r>
            <a:r>
              <a:rPr spc="-5" dirty="0"/>
              <a:t>alanlarında</a:t>
            </a:r>
          </a:p>
          <a:p>
            <a:pPr marL="14604">
              <a:lnSpc>
                <a:spcPct val="100000"/>
              </a:lnSpc>
              <a:spcBef>
                <a:spcPts val="5"/>
              </a:spcBef>
            </a:pPr>
            <a:r>
              <a:rPr dirty="0"/>
              <a:t>olan</a:t>
            </a:r>
            <a:r>
              <a:rPr spc="-40" dirty="0"/>
              <a:t> </a:t>
            </a:r>
            <a:r>
              <a:rPr spc="-5" dirty="0"/>
              <a:t>değişimler</a:t>
            </a:r>
          </a:p>
          <a:p>
            <a:pPr marL="1905">
              <a:lnSpc>
                <a:spcPct val="100000"/>
              </a:lnSpc>
              <a:spcBef>
                <a:spcPts val="45"/>
              </a:spcBef>
            </a:pPr>
            <a:endParaRPr sz="2450"/>
          </a:p>
          <a:p>
            <a:pPr marL="14604">
              <a:lnSpc>
                <a:spcPct val="100000"/>
              </a:lnSpc>
              <a:spcBef>
                <a:spcPts val="5"/>
              </a:spcBef>
            </a:pPr>
            <a:r>
              <a:rPr sz="2800" b="1" i="1" spc="5" dirty="0">
                <a:solidFill>
                  <a:srgbClr val="FF0000"/>
                </a:solidFill>
                <a:latin typeface="Times New Roman"/>
                <a:cs typeface="Times New Roman"/>
              </a:rPr>
              <a:t>3.1.</a:t>
            </a:r>
            <a:r>
              <a:rPr sz="2800" b="1" i="1" spc="-55" dirty="0">
                <a:solidFill>
                  <a:srgbClr val="FF0000"/>
                </a:solidFill>
                <a:latin typeface="Times New Roman"/>
                <a:cs typeface="Times New Roman"/>
              </a:rPr>
              <a:t> </a:t>
            </a:r>
            <a:r>
              <a:rPr sz="2800" b="1" i="1" dirty="0">
                <a:solidFill>
                  <a:srgbClr val="FF0000"/>
                </a:solidFill>
                <a:latin typeface="Times New Roman"/>
                <a:cs typeface="Times New Roman"/>
              </a:rPr>
              <a:t>Bedensel</a:t>
            </a:r>
            <a:r>
              <a:rPr sz="2800" b="1" i="1" spc="-70" dirty="0">
                <a:solidFill>
                  <a:srgbClr val="FF0000"/>
                </a:solidFill>
                <a:latin typeface="Times New Roman"/>
                <a:cs typeface="Times New Roman"/>
              </a:rPr>
              <a:t> </a:t>
            </a:r>
            <a:r>
              <a:rPr sz="2800" b="1" i="1" spc="10" dirty="0">
                <a:solidFill>
                  <a:srgbClr val="FF0000"/>
                </a:solidFill>
                <a:latin typeface="Times New Roman"/>
                <a:cs typeface="Times New Roman"/>
              </a:rPr>
              <a:t>büyüme</a:t>
            </a:r>
            <a:endParaRPr sz="2800">
              <a:latin typeface="Times New Roman"/>
              <a:cs typeface="Times New Roman"/>
            </a:endParaRPr>
          </a:p>
          <a:p>
            <a:pPr marL="1905">
              <a:lnSpc>
                <a:spcPct val="100000"/>
              </a:lnSpc>
              <a:spcBef>
                <a:spcPts val="20"/>
              </a:spcBef>
            </a:pPr>
            <a:endParaRPr sz="2500">
              <a:latin typeface="Times New Roman"/>
              <a:cs typeface="Times New Roman"/>
            </a:endParaRPr>
          </a:p>
          <a:p>
            <a:pPr marL="243204" marR="7620" indent="-228600">
              <a:lnSpc>
                <a:spcPct val="100000"/>
              </a:lnSpc>
              <a:buFont typeface="Arial MT"/>
              <a:buChar char="•"/>
              <a:tabLst>
                <a:tab pos="243840" algn="l"/>
                <a:tab pos="1310640" algn="l"/>
                <a:tab pos="2837815" algn="l"/>
                <a:tab pos="4291965" algn="l"/>
                <a:tab pos="5676265" algn="l"/>
                <a:tab pos="6697345" algn="l"/>
                <a:tab pos="7527290" algn="l"/>
                <a:tab pos="8496300" algn="l"/>
                <a:tab pos="9225280" algn="l"/>
                <a:tab pos="9670415" algn="l"/>
              </a:tabLst>
            </a:pPr>
            <a:r>
              <a:rPr spc="-5" dirty="0"/>
              <a:t>Do</a:t>
            </a:r>
            <a:r>
              <a:rPr spc="-30" dirty="0"/>
              <a:t>ğ</a:t>
            </a:r>
            <a:r>
              <a:rPr dirty="0"/>
              <a:t>um	ön</a:t>
            </a:r>
            <a:r>
              <a:rPr spc="10" dirty="0"/>
              <a:t>c</a:t>
            </a:r>
            <a:r>
              <a:rPr spc="-10" dirty="0"/>
              <a:t>e</a:t>
            </a:r>
            <a:r>
              <a:rPr dirty="0"/>
              <a:t>sinden	b</a:t>
            </a:r>
            <a:r>
              <a:rPr spc="-10" dirty="0"/>
              <a:t>a</a:t>
            </a:r>
            <a:r>
              <a:rPr spc="-5" dirty="0"/>
              <a:t>şl</a:t>
            </a:r>
            <a:r>
              <a:rPr spc="15" dirty="0"/>
              <a:t>a</a:t>
            </a:r>
            <a:r>
              <a:rPr spc="-50" dirty="0"/>
              <a:t>y</a:t>
            </a:r>
            <a:r>
              <a:rPr spc="10" dirty="0"/>
              <a:t>a</a:t>
            </a:r>
            <a:r>
              <a:rPr dirty="0"/>
              <a:t>r</a:t>
            </a:r>
            <a:r>
              <a:rPr spc="-20" dirty="0"/>
              <a:t>a</a:t>
            </a:r>
            <a:r>
              <a:rPr dirty="0"/>
              <a:t>k	</a:t>
            </a:r>
            <a:r>
              <a:rPr spc="10" dirty="0"/>
              <a:t>e</a:t>
            </a:r>
            <a:r>
              <a:rPr spc="-35" dirty="0"/>
              <a:t>r</a:t>
            </a:r>
            <a:r>
              <a:rPr spc="-25" dirty="0"/>
              <a:t>g</a:t>
            </a:r>
            <a:r>
              <a:rPr spc="-10" dirty="0"/>
              <a:t>e</a:t>
            </a:r>
            <a:r>
              <a:rPr dirty="0"/>
              <a:t>nl</a:t>
            </a:r>
            <a:r>
              <a:rPr spc="5" dirty="0"/>
              <a:t>i</a:t>
            </a:r>
            <a:r>
              <a:rPr spc="-25" dirty="0"/>
              <a:t>ğ</a:t>
            </a:r>
            <a:r>
              <a:rPr dirty="0"/>
              <a:t>in	sonu</a:t>
            </a:r>
            <a:r>
              <a:rPr spc="20" dirty="0"/>
              <a:t>n</a:t>
            </a:r>
            <a:r>
              <a:rPr dirty="0"/>
              <a:t>a	k</a:t>
            </a:r>
            <a:r>
              <a:rPr spc="-10" dirty="0"/>
              <a:t>a</a:t>
            </a:r>
            <a:r>
              <a:rPr dirty="0"/>
              <a:t>d</a:t>
            </a:r>
            <a:r>
              <a:rPr spc="-10" dirty="0"/>
              <a:t>a</a:t>
            </a:r>
            <a:r>
              <a:rPr dirty="0"/>
              <a:t>r	d</a:t>
            </a:r>
            <a:r>
              <a:rPr spc="-10" dirty="0"/>
              <a:t>e</a:t>
            </a:r>
            <a:r>
              <a:rPr spc="20" dirty="0"/>
              <a:t>v</a:t>
            </a:r>
            <a:r>
              <a:rPr spc="-10" dirty="0"/>
              <a:t>a</a:t>
            </a:r>
            <a:r>
              <a:rPr dirty="0"/>
              <a:t>m	</a:t>
            </a:r>
            <a:r>
              <a:rPr spc="-10" dirty="0"/>
              <a:t>e</a:t>
            </a:r>
            <a:r>
              <a:rPr dirty="0"/>
              <a:t>d</a:t>
            </a:r>
            <a:r>
              <a:rPr spc="-10" dirty="0"/>
              <a:t>e</a:t>
            </a:r>
            <a:r>
              <a:rPr dirty="0"/>
              <a:t>n	ve	vü</a:t>
            </a:r>
            <a:r>
              <a:rPr spc="-10" dirty="0"/>
              <a:t>c</a:t>
            </a:r>
            <a:r>
              <a:rPr dirty="0"/>
              <a:t>ut  </a:t>
            </a:r>
            <a:r>
              <a:rPr spc="-10" dirty="0"/>
              <a:t>parçaları</a:t>
            </a:r>
            <a:r>
              <a:rPr spc="25" dirty="0"/>
              <a:t> </a:t>
            </a:r>
            <a:r>
              <a:rPr dirty="0"/>
              <a:t>ve</a:t>
            </a:r>
            <a:r>
              <a:rPr spc="-10" dirty="0"/>
              <a:t> organlardaki</a:t>
            </a:r>
            <a:r>
              <a:rPr spc="55" dirty="0"/>
              <a:t> </a:t>
            </a:r>
            <a:r>
              <a:rPr spc="-5" dirty="0"/>
              <a:t>ebat </a:t>
            </a:r>
            <a:r>
              <a:rPr dirty="0"/>
              <a:t>artışı…</a:t>
            </a:r>
          </a:p>
          <a:p>
            <a:pPr marL="243204" indent="-228600">
              <a:lnSpc>
                <a:spcPct val="100000"/>
              </a:lnSpc>
              <a:spcBef>
                <a:spcPts val="5"/>
              </a:spcBef>
              <a:buFont typeface="Arial MT"/>
              <a:buChar char="•"/>
              <a:tabLst>
                <a:tab pos="243840" algn="l"/>
              </a:tabLst>
            </a:pPr>
            <a:r>
              <a:rPr spc="-5" dirty="0"/>
              <a:t>6-7</a:t>
            </a:r>
            <a:r>
              <a:rPr spc="305" dirty="0"/>
              <a:t> </a:t>
            </a:r>
            <a:r>
              <a:rPr spc="-10" dirty="0"/>
              <a:t>yaşlarına</a:t>
            </a:r>
            <a:r>
              <a:rPr spc="265" dirty="0"/>
              <a:t> </a:t>
            </a:r>
            <a:r>
              <a:rPr spc="-5" dirty="0"/>
              <a:t>kadar</a:t>
            </a:r>
            <a:r>
              <a:rPr spc="275" dirty="0"/>
              <a:t> </a:t>
            </a:r>
            <a:r>
              <a:rPr dirty="0"/>
              <a:t>son</a:t>
            </a:r>
            <a:r>
              <a:rPr spc="280" dirty="0"/>
              <a:t> </a:t>
            </a:r>
            <a:r>
              <a:rPr spc="-5" dirty="0"/>
              <a:t>derece</a:t>
            </a:r>
            <a:r>
              <a:rPr spc="260" dirty="0"/>
              <a:t> </a:t>
            </a:r>
            <a:r>
              <a:rPr dirty="0"/>
              <a:t>hızlı;</a:t>
            </a:r>
            <a:r>
              <a:rPr spc="260" dirty="0"/>
              <a:t> </a:t>
            </a:r>
            <a:r>
              <a:rPr spc="-5" dirty="0"/>
              <a:t>orta</a:t>
            </a:r>
            <a:r>
              <a:rPr spc="250" dirty="0"/>
              <a:t> </a:t>
            </a:r>
            <a:r>
              <a:rPr dirty="0"/>
              <a:t>çocuklukta</a:t>
            </a:r>
            <a:r>
              <a:rPr spc="250" dirty="0"/>
              <a:t> </a:t>
            </a:r>
            <a:r>
              <a:rPr spc="-5" dirty="0"/>
              <a:t>görece</a:t>
            </a:r>
            <a:r>
              <a:rPr spc="310" dirty="0"/>
              <a:t> </a:t>
            </a:r>
            <a:r>
              <a:rPr spc="-10" dirty="0"/>
              <a:t>yavaşlama,</a:t>
            </a:r>
            <a:r>
              <a:rPr spc="305" dirty="0"/>
              <a:t> </a:t>
            </a:r>
            <a:r>
              <a:rPr spc="-10" dirty="0"/>
              <a:t>ergenlik</a:t>
            </a:r>
          </a:p>
          <a:p>
            <a:pPr marL="243204">
              <a:lnSpc>
                <a:spcPct val="100000"/>
              </a:lnSpc>
            </a:pPr>
            <a:r>
              <a:rPr dirty="0"/>
              <a:t>ile</a:t>
            </a:r>
            <a:r>
              <a:rPr spc="-45" dirty="0"/>
              <a:t> </a:t>
            </a:r>
            <a:r>
              <a:rPr spc="-10" dirty="0"/>
              <a:t>beraber</a:t>
            </a:r>
            <a:r>
              <a:rPr spc="35" dirty="0"/>
              <a:t> </a:t>
            </a:r>
            <a:r>
              <a:rPr spc="-15" dirty="0"/>
              <a:t>yeniden</a:t>
            </a:r>
            <a:r>
              <a:rPr spc="60" dirty="0"/>
              <a:t> </a:t>
            </a:r>
            <a:r>
              <a:rPr dirty="0"/>
              <a:t>hızlanma…</a:t>
            </a:r>
          </a:p>
        </p:txBody>
      </p:sp>
      <p:pic>
        <p:nvPicPr>
          <p:cNvPr id="4" name="object 4"/>
          <p:cNvPicPr/>
          <p:nvPr/>
        </p:nvPicPr>
        <p:blipFill>
          <a:blip r:embed="rId2" cstate="print"/>
          <a:stretch>
            <a:fillRect/>
          </a:stretch>
        </p:blipFill>
        <p:spPr>
          <a:xfrm>
            <a:off x="4739640" y="5273040"/>
            <a:ext cx="3700271" cy="13738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3335">
              <a:lnSpc>
                <a:spcPct val="100000"/>
              </a:lnSpc>
              <a:spcBef>
                <a:spcPts val="100"/>
              </a:spcBef>
            </a:pPr>
            <a:r>
              <a:rPr dirty="0"/>
              <a:t>Gelişim</a:t>
            </a:r>
            <a:r>
              <a:rPr spc="-114" dirty="0"/>
              <a:t> </a:t>
            </a:r>
            <a:r>
              <a:rPr spc="-5" dirty="0"/>
              <a:t>nedir?</a:t>
            </a:r>
          </a:p>
        </p:txBody>
      </p:sp>
      <p:sp>
        <p:nvSpPr>
          <p:cNvPr id="3" name="object 3"/>
          <p:cNvSpPr txBox="1"/>
          <p:nvPr/>
        </p:nvSpPr>
        <p:spPr>
          <a:xfrm>
            <a:off x="917244" y="1696973"/>
            <a:ext cx="10516235" cy="757555"/>
          </a:xfrm>
          <a:prstGeom prst="rect">
            <a:avLst/>
          </a:prstGeom>
        </p:spPr>
        <p:txBody>
          <a:bodyPr vert="horz" wrap="square" lIns="0" tIns="12700" rIns="0" bIns="0" rtlCol="0">
            <a:spAutoFit/>
          </a:bodyPr>
          <a:lstStyle/>
          <a:p>
            <a:pPr marL="12700" marR="5080">
              <a:lnSpc>
                <a:spcPct val="100000"/>
              </a:lnSpc>
              <a:spcBef>
                <a:spcPts val="100"/>
              </a:spcBef>
              <a:tabLst>
                <a:tab pos="1238250" algn="l"/>
                <a:tab pos="3006090" algn="l"/>
                <a:tab pos="3896360" algn="l"/>
                <a:tab pos="4762500" algn="l"/>
                <a:tab pos="5368925" algn="l"/>
                <a:tab pos="6271260" algn="l"/>
                <a:tab pos="7426959" algn="l"/>
                <a:tab pos="8369300" algn="l"/>
                <a:tab pos="9072880" algn="l"/>
                <a:tab pos="9539605" algn="l"/>
              </a:tabLst>
            </a:pPr>
            <a:r>
              <a:rPr sz="2400" b="1" spc="-20" dirty="0">
                <a:latin typeface="Times New Roman"/>
                <a:cs typeface="Times New Roman"/>
              </a:rPr>
              <a:t>G</a:t>
            </a:r>
            <a:r>
              <a:rPr sz="2400" b="1" spc="-10" dirty="0">
                <a:latin typeface="Times New Roman"/>
                <a:cs typeface="Times New Roman"/>
              </a:rPr>
              <a:t>e</a:t>
            </a:r>
            <a:r>
              <a:rPr sz="2400" b="1" dirty="0">
                <a:latin typeface="Times New Roman"/>
                <a:cs typeface="Times New Roman"/>
              </a:rPr>
              <a:t>l</a:t>
            </a:r>
            <a:r>
              <a:rPr sz="2400" b="1" spc="5" dirty="0">
                <a:latin typeface="Times New Roman"/>
                <a:cs typeface="Times New Roman"/>
              </a:rPr>
              <a:t>i</a:t>
            </a:r>
            <a:r>
              <a:rPr sz="2400" b="1" spc="-5" dirty="0">
                <a:latin typeface="Times New Roman"/>
                <a:cs typeface="Times New Roman"/>
              </a:rPr>
              <a:t>şi</a:t>
            </a:r>
            <a:r>
              <a:rPr sz="2400" b="1" spc="-20" dirty="0">
                <a:latin typeface="Times New Roman"/>
                <a:cs typeface="Times New Roman"/>
              </a:rPr>
              <a:t>m</a:t>
            </a:r>
            <a:r>
              <a:rPr sz="2400" b="1" dirty="0">
                <a:latin typeface="Times New Roman"/>
                <a:cs typeface="Times New Roman"/>
              </a:rPr>
              <a:t>:	</a:t>
            </a:r>
            <a:r>
              <a:rPr sz="2400" dirty="0">
                <a:latin typeface="Times New Roman"/>
                <a:cs typeface="Times New Roman"/>
              </a:rPr>
              <a:t>Döllenm</a:t>
            </a:r>
            <a:r>
              <a:rPr sz="2400" spc="-10" dirty="0">
                <a:latin typeface="Times New Roman"/>
                <a:cs typeface="Times New Roman"/>
              </a:rPr>
              <a:t>e</a:t>
            </a:r>
            <a:r>
              <a:rPr sz="2400" dirty="0">
                <a:latin typeface="Times New Roman"/>
                <a:cs typeface="Times New Roman"/>
              </a:rPr>
              <a:t>d</a:t>
            </a:r>
            <a:r>
              <a:rPr sz="2400" spc="-10" dirty="0">
                <a:latin typeface="Times New Roman"/>
                <a:cs typeface="Times New Roman"/>
              </a:rPr>
              <a:t>e</a:t>
            </a:r>
            <a:r>
              <a:rPr sz="2400" dirty="0">
                <a:latin typeface="Times New Roman"/>
                <a:cs typeface="Times New Roman"/>
              </a:rPr>
              <a:t>n	ölü</a:t>
            </a:r>
            <a:r>
              <a:rPr sz="2400" spc="5" dirty="0">
                <a:latin typeface="Times New Roman"/>
                <a:cs typeface="Times New Roman"/>
              </a:rPr>
              <a:t>m</a:t>
            </a:r>
            <a:r>
              <a:rPr sz="2400" dirty="0">
                <a:latin typeface="Times New Roman"/>
                <a:cs typeface="Times New Roman"/>
              </a:rPr>
              <a:t>e	k</a:t>
            </a:r>
            <a:r>
              <a:rPr sz="2400" spc="-10" dirty="0">
                <a:latin typeface="Times New Roman"/>
                <a:cs typeface="Times New Roman"/>
              </a:rPr>
              <a:t>a</a:t>
            </a:r>
            <a:r>
              <a:rPr sz="2400" dirty="0">
                <a:latin typeface="Times New Roman"/>
                <a:cs typeface="Times New Roman"/>
              </a:rPr>
              <a:t>d</a:t>
            </a:r>
            <a:r>
              <a:rPr sz="2400" spc="-10" dirty="0">
                <a:latin typeface="Times New Roman"/>
                <a:cs typeface="Times New Roman"/>
              </a:rPr>
              <a:t>a</a:t>
            </a:r>
            <a:r>
              <a:rPr sz="2400" spc="-105" dirty="0">
                <a:latin typeface="Times New Roman"/>
                <a:cs typeface="Times New Roman"/>
              </a:rPr>
              <a:t>r</a:t>
            </a:r>
            <a:r>
              <a:rPr sz="2400" dirty="0">
                <a:latin typeface="Times New Roman"/>
                <a:cs typeface="Times New Roman"/>
              </a:rPr>
              <a:t>,	tüm	</a:t>
            </a:r>
            <a:r>
              <a:rPr sz="2400" spc="-50" dirty="0">
                <a:latin typeface="Times New Roman"/>
                <a:cs typeface="Times New Roman"/>
              </a:rPr>
              <a:t>y</a:t>
            </a:r>
            <a:r>
              <a:rPr sz="2400" spc="-10" dirty="0">
                <a:latin typeface="Times New Roman"/>
                <a:cs typeface="Times New Roman"/>
              </a:rPr>
              <a:t>a</a:t>
            </a:r>
            <a:r>
              <a:rPr sz="2400" spc="-5" dirty="0">
                <a:latin typeface="Times New Roman"/>
                <a:cs typeface="Times New Roman"/>
              </a:rPr>
              <a:t>ş</a:t>
            </a:r>
            <a:r>
              <a:rPr sz="2400" spc="10" dirty="0">
                <a:latin typeface="Times New Roman"/>
                <a:cs typeface="Times New Roman"/>
              </a:rPr>
              <a:t>a</a:t>
            </a:r>
            <a:r>
              <a:rPr sz="2400" dirty="0">
                <a:latin typeface="Times New Roman"/>
                <a:cs typeface="Times New Roman"/>
              </a:rPr>
              <a:t>m	b</a:t>
            </a:r>
            <a:r>
              <a:rPr sz="2400" spc="20" dirty="0">
                <a:latin typeface="Times New Roman"/>
                <a:cs typeface="Times New Roman"/>
              </a:rPr>
              <a:t>o</a:t>
            </a:r>
            <a:r>
              <a:rPr sz="2400" spc="-50" dirty="0">
                <a:latin typeface="Times New Roman"/>
                <a:cs typeface="Times New Roman"/>
              </a:rPr>
              <a:t>y</a:t>
            </a:r>
            <a:r>
              <a:rPr sz="2400" dirty="0">
                <a:latin typeface="Times New Roman"/>
                <a:cs typeface="Times New Roman"/>
              </a:rPr>
              <a:t>un</a:t>
            </a:r>
            <a:r>
              <a:rPr sz="2400" spc="-10" dirty="0">
                <a:latin typeface="Times New Roman"/>
                <a:cs typeface="Times New Roman"/>
              </a:rPr>
              <a:t>c</a:t>
            </a:r>
            <a:r>
              <a:rPr sz="2400" dirty="0">
                <a:latin typeface="Times New Roman"/>
                <a:cs typeface="Times New Roman"/>
              </a:rPr>
              <a:t>a	d</a:t>
            </a:r>
            <a:r>
              <a:rPr sz="2400" spc="-10" dirty="0">
                <a:latin typeface="Times New Roman"/>
                <a:cs typeface="Times New Roman"/>
              </a:rPr>
              <a:t>e</a:t>
            </a:r>
            <a:r>
              <a:rPr sz="2400" spc="20" dirty="0">
                <a:latin typeface="Times New Roman"/>
                <a:cs typeface="Times New Roman"/>
              </a:rPr>
              <a:t>v</a:t>
            </a:r>
            <a:r>
              <a:rPr sz="2400" spc="-10" dirty="0">
                <a:latin typeface="Times New Roman"/>
                <a:cs typeface="Times New Roman"/>
              </a:rPr>
              <a:t>a</a:t>
            </a:r>
            <a:r>
              <a:rPr sz="2400" dirty="0">
                <a:latin typeface="Times New Roman"/>
                <a:cs typeface="Times New Roman"/>
              </a:rPr>
              <a:t>m	</a:t>
            </a:r>
            <a:r>
              <a:rPr sz="2400" spc="-10" dirty="0">
                <a:latin typeface="Times New Roman"/>
                <a:cs typeface="Times New Roman"/>
              </a:rPr>
              <a:t>e</a:t>
            </a:r>
            <a:r>
              <a:rPr sz="2400" dirty="0">
                <a:latin typeface="Times New Roman"/>
                <a:cs typeface="Times New Roman"/>
              </a:rPr>
              <a:t>d</a:t>
            </a:r>
            <a:r>
              <a:rPr sz="2400" spc="-10" dirty="0">
                <a:latin typeface="Times New Roman"/>
                <a:cs typeface="Times New Roman"/>
              </a:rPr>
              <a:t>e</a:t>
            </a:r>
            <a:r>
              <a:rPr sz="2400" dirty="0">
                <a:latin typeface="Times New Roman"/>
                <a:cs typeface="Times New Roman"/>
              </a:rPr>
              <a:t>n	bir	de</a:t>
            </a:r>
            <a:r>
              <a:rPr sz="2400" spc="-30" dirty="0">
                <a:latin typeface="Times New Roman"/>
                <a:cs typeface="Times New Roman"/>
              </a:rPr>
              <a:t>ğ</a:t>
            </a:r>
            <a:r>
              <a:rPr sz="2400" dirty="0">
                <a:latin typeface="Times New Roman"/>
                <a:cs typeface="Times New Roman"/>
              </a:rPr>
              <a:t>i</a:t>
            </a:r>
            <a:r>
              <a:rPr sz="2400" spc="10" dirty="0">
                <a:latin typeface="Times New Roman"/>
                <a:cs typeface="Times New Roman"/>
              </a:rPr>
              <a:t>ş</a:t>
            </a:r>
            <a:r>
              <a:rPr sz="2400" dirty="0">
                <a:latin typeface="Times New Roman"/>
                <a:cs typeface="Times New Roman"/>
              </a:rPr>
              <a:t>im  </a:t>
            </a:r>
            <a:r>
              <a:rPr sz="2400" spc="-5" dirty="0">
                <a:latin typeface="Times New Roman"/>
                <a:cs typeface="Times New Roman"/>
              </a:rPr>
              <a:t>süreci</a:t>
            </a:r>
            <a:endParaRPr sz="2400">
              <a:latin typeface="Times New Roman"/>
              <a:cs typeface="Times New Roman"/>
            </a:endParaRPr>
          </a:p>
        </p:txBody>
      </p:sp>
      <p:pic>
        <p:nvPicPr>
          <p:cNvPr id="4" name="object 4"/>
          <p:cNvPicPr/>
          <p:nvPr/>
        </p:nvPicPr>
        <p:blipFill>
          <a:blip r:embed="rId2" cstate="print"/>
          <a:stretch>
            <a:fillRect/>
          </a:stretch>
        </p:blipFill>
        <p:spPr>
          <a:xfrm>
            <a:off x="4928615" y="2822447"/>
            <a:ext cx="2490216" cy="3429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653872"/>
            <a:ext cx="5817870" cy="574675"/>
          </a:xfrm>
          <a:prstGeom prst="rect">
            <a:avLst/>
          </a:prstGeom>
        </p:spPr>
        <p:txBody>
          <a:bodyPr vert="horz" wrap="square" lIns="0" tIns="12700" rIns="0" bIns="0" rtlCol="0">
            <a:spAutoFit/>
          </a:bodyPr>
          <a:lstStyle/>
          <a:p>
            <a:pPr marL="12700">
              <a:lnSpc>
                <a:spcPct val="100000"/>
              </a:lnSpc>
              <a:spcBef>
                <a:spcPts val="100"/>
              </a:spcBef>
            </a:pPr>
            <a:r>
              <a:rPr sz="3600" i="0" spc="-5" dirty="0">
                <a:latin typeface="Times New Roman"/>
                <a:cs typeface="Times New Roman"/>
              </a:rPr>
              <a:t>3.</a:t>
            </a:r>
            <a:r>
              <a:rPr sz="3600" i="0" spc="-150" dirty="0">
                <a:latin typeface="Times New Roman"/>
                <a:cs typeface="Times New Roman"/>
              </a:rPr>
              <a:t> </a:t>
            </a:r>
            <a:r>
              <a:rPr sz="3600" i="0" spc="-90" dirty="0">
                <a:latin typeface="Times New Roman"/>
                <a:cs typeface="Times New Roman"/>
              </a:rPr>
              <a:t>Yaşam</a:t>
            </a:r>
            <a:r>
              <a:rPr sz="3600" i="0" spc="25" dirty="0">
                <a:latin typeface="Times New Roman"/>
                <a:cs typeface="Times New Roman"/>
              </a:rPr>
              <a:t> </a:t>
            </a:r>
            <a:r>
              <a:rPr sz="3600" i="0" dirty="0">
                <a:latin typeface="Times New Roman"/>
                <a:cs typeface="Times New Roman"/>
              </a:rPr>
              <a:t>boyu</a:t>
            </a:r>
            <a:r>
              <a:rPr sz="3600" i="0" spc="-25" dirty="0">
                <a:latin typeface="Times New Roman"/>
                <a:cs typeface="Times New Roman"/>
              </a:rPr>
              <a:t> </a:t>
            </a:r>
            <a:r>
              <a:rPr sz="3600" i="0" spc="-10" dirty="0">
                <a:latin typeface="Times New Roman"/>
                <a:cs typeface="Times New Roman"/>
              </a:rPr>
              <a:t>fiziksel</a:t>
            </a:r>
            <a:r>
              <a:rPr sz="3600" i="0" spc="50" dirty="0">
                <a:latin typeface="Times New Roman"/>
                <a:cs typeface="Times New Roman"/>
              </a:rPr>
              <a:t> </a:t>
            </a:r>
            <a:r>
              <a:rPr sz="3600" i="0" dirty="0">
                <a:latin typeface="Times New Roman"/>
                <a:cs typeface="Times New Roman"/>
              </a:rPr>
              <a:t>gelişim</a:t>
            </a:r>
            <a:endParaRPr sz="3600">
              <a:latin typeface="Times New Roman"/>
              <a:cs typeface="Times New Roman"/>
            </a:endParaRPr>
          </a:p>
        </p:txBody>
      </p:sp>
      <p:sp>
        <p:nvSpPr>
          <p:cNvPr id="3" name="object 3"/>
          <p:cNvSpPr txBox="1"/>
          <p:nvPr/>
        </p:nvSpPr>
        <p:spPr>
          <a:xfrm>
            <a:off x="917244" y="1519250"/>
            <a:ext cx="10359390" cy="4084954"/>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FF0000"/>
                </a:solidFill>
                <a:latin typeface="Times New Roman"/>
                <a:cs typeface="Times New Roman"/>
              </a:rPr>
              <a:t>3.1.</a:t>
            </a:r>
            <a:r>
              <a:rPr sz="2800" b="1" i="1" spc="-60" dirty="0">
                <a:solidFill>
                  <a:srgbClr val="FF0000"/>
                </a:solidFill>
                <a:latin typeface="Times New Roman"/>
                <a:cs typeface="Times New Roman"/>
              </a:rPr>
              <a:t> </a:t>
            </a:r>
            <a:r>
              <a:rPr sz="2800" b="1" i="1" spc="5" dirty="0">
                <a:solidFill>
                  <a:srgbClr val="FF0000"/>
                </a:solidFill>
                <a:latin typeface="Times New Roman"/>
                <a:cs typeface="Times New Roman"/>
              </a:rPr>
              <a:t>Bedensel</a:t>
            </a:r>
            <a:r>
              <a:rPr sz="2800" b="1" i="1" spc="-85" dirty="0">
                <a:solidFill>
                  <a:srgbClr val="FF0000"/>
                </a:solidFill>
                <a:latin typeface="Times New Roman"/>
                <a:cs typeface="Times New Roman"/>
              </a:rPr>
              <a:t> </a:t>
            </a:r>
            <a:r>
              <a:rPr sz="2800" b="1" i="1" spc="10" dirty="0">
                <a:solidFill>
                  <a:srgbClr val="FF0000"/>
                </a:solidFill>
                <a:latin typeface="Times New Roman"/>
                <a:cs typeface="Times New Roman"/>
              </a:rPr>
              <a:t>büyüme</a:t>
            </a:r>
            <a:endParaRPr sz="2800">
              <a:latin typeface="Times New Roman"/>
              <a:cs typeface="Times New Roman"/>
            </a:endParaRPr>
          </a:p>
          <a:p>
            <a:pPr>
              <a:lnSpc>
                <a:spcPct val="100000"/>
              </a:lnSpc>
              <a:spcBef>
                <a:spcPts val="30"/>
              </a:spcBef>
            </a:pPr>
            <a:endParaRPr sz="2700">
              <a:latin typeface="Times New Roman"/>
              <a:cs typeface="Times New Roman"/>
            </a:endParaRPr>
          </a:p>
          <a:p>
            <a:pPr marL="241300" indent="-228600">
              <a:lnSpc>
                <a:spcPct val="100000"/>
              </a:lnSpc>
              <a:buFont typeface="Arial MT"/>
              <a:buChar char="•"/>
              <a:tabLst>
                <a:tab pos="241300" algn="l"/>
              </a:tabLst>
            </a:pPr>
            <a:r>
              <a:rPr sz="2400" spc="-15" dirty="0">
                <a:latin typeface="Times New Roman"/>
                <a:cs typeface="Times New Roman"/>
              </a:rPr>
              <a:t>İlk</a:t>
            </a:r>
            <a:r>
              <a:rPr sz="2400" spc="245" dirty="0">
                <a:latin typeface="Times New Roman"/>
                <a:cs typeface="Times New Roman"/>
              </a:rPr>
              <a:t> </a:t>
            </a:r>
            <a:r>
              <a:rPr sz="2400" spc="-5" dirty="0">
                <a:latin typeface="Times New Roman"/>
                <a:cs typeface="Times New Roman"/>
              </a:rPr>
              <a:t>yetişkinlikten</a:t>
            </a:r>
            <a:r>
              <a:rPr sz="2400" spc="204" dirty="0">
                <a:latin typeface="Times New Roman"/>
                <a:cs typeface="Times New Roman"/>
              </a:rPr>
              <a:t> </a:t>
            </a:r>
            <a:r>
              <a:rPr sz="2400" spc="-10" dirty="0">
                <a:latin typeface="Times New Roman"/>
                <a:cs typeface="Times New Roman"/>
              </a:rPr>
              <a:t>itibaren</a:t>
            </a:r>
            <a:r>
              <a:rPr sz="2400" spc="200" dirty="0">
                <a:latin typeface="Times New Roman"/>
                <a:cs typeface="Times New Roman"/>
              </a:rPr>
              <a:t> </a:t>
            </a:r>
            <a:r>
              <a:rPr sz="2400" spc="-5" dirty="0">
                <a:latin typeface="Times New Roman"/>
                <a:cs typeface="Times New Roman"/>
              </a:rPr>
              <a:t>potansiyel</a:t>
            </a:r>
            <a:r>
              <a:rPr sz="2400" spc="210" dirty="0">
                <a:latin typeface="Times New Roman"/>
                <a:cs typeface="Times New Roman"/>
              </a:rPr>
              <a:t> </a:t>
            </a:r>
            <a:r>
              <a:rPr sz="2400" spc="-5" dirty="0">
                <a:latin typeface="Times New Roman"/>
                <a:cs typeface="Times New Roman"/>
              </a:rPr>
              <a:t>kaynaklı</a:t>
            </a:r>
            <a:r>
              <a:rPr sz="2400" spc="210" dirty="0">
                <a:latin typeface="Times New Roman"/>
                <a:cs typeface="Times New Roman"/>
              </a:rPr>
              <a:t> </a:t>
            </a:r>
            <a:r>
              <a:rPr sz="2400" spc="-5" dirty="0">
                <a:latin typeface="Times New Roman"/>
                <a:cs typeface="Times New Roman"/>
              </a:rPr>
              <a:t>bedensel</a:t>
            </a:r>
            <a:r>
              <a:rPr sz="2400" spc="210" dirty="0">
                <a:latin typeface="Times New Roman"/>
                <a:cs typeface="Times New Roman"/>
              </a:rPr>
              <a:t> </a:t>
            </a:r>
            <a:r>
              <a:rPr sz="2400" spc="-5" dirty="0">
                <a:latin typeface="Times New Roman"/>
                <a:cs typeface="Times New Roman"/>
              </a:rPr>
              <a:t>büyüme</a:t>
            </a:r>
            <a:r>
              <a:rPr sz="2400" spc="195" dirty="0">
                <a:latin typeface="Times New Roman"/>
                <a:cs typeface="Times New Roman"/>
              </a:rPr>
              <a:t> </a:t>
            </a:r>
            <a:r>
              <a:rPr sz="2400" spc="-5" dirty="0">
                <a:latin typeface="Times New Roman"/>
                <a:cs typeface="Times New Roman"/>
              </a:rPr>
              <a:t>tamamen</a:t>
            </a:r>
            <a:r>
              <a:rPr sz="2400" spc="215" dirty="0">
                <a:latin typeface="Times New Roman"/>
                <a:cs typeface="Times New Roman"/>
              </a:rPr>
              <a:t> </a:t>
            </a:r>
            <a:r>
              <a:rPr sz="2400" spc="-5" dirty="0">
                <a:latin typeface="Times New Roman"/>
                <a:cs typeface="Times New Roman"/>
              </a:rPr>
              <a:t>ortadan</a:t>
            </a:r>
            <a:endParaRPr sz="2400">
              <a:latin typeface="Times New Roman"/>
              <a:cs typeface="Times New Roman"/>
            </a:endParaRPr>
          </a:p>
          <a:p>
            <a:pPr marL="241300">
              <a:lnSpc>
                <a:spcPct val="100000"/>
              </a:lnSpc>
              <a:spcBef>
                <a:spcPts val="5"/>
              </a:spcBef>
            </a:pPr>
            <a:r>
              <a:rPr sz="2400" spc="-5" dirty="0">
                <a:latin typeface="Times New Roman"/>
                <a:cs typeface="Times New Roman"/>
              </a:rPr>
              <a:t>kalkar…</a:t>
            </a:r>
            <a:endParaRPr sz="2400">
              <a:latin typeface="Times New Roman"/>
              <a:cs typeface="Times New Roman"/>
            </a:endParaRPr>
          </a:p>
          <a:p>
            <a:pPr>
              <a:lnSpc>
                <a:spcPct val="100000"/>
              </a:lnSpc>
              <a:spcBef>
                <a:spcPts val="20"/>
              </a:spcBef>
            </a:pPr>
            <a:endParaRPr sz="2700">
              <a:latin typeface="Times New Roman"/>
              <a:cs typeface="Times New Roman"/>
            </a:endParaRPr>
          </a:p>
          <a:p>
            <a:pPr marL="469265">
              <a:lnSpc>
                <a:spcPct val="100000"/>
              </a:lnSpc>
            </a:pPr>
            <a:r>
              <a:rPr sz="2300" u="heavy" spc="-10" dirty="0">
                <a:uFill>
                  <a:solidFill>
                    <a:srgbClr val="000000"/>
                  </a:solidFill>
                </a:uFill>
                <a:latin typeface="Times New Roman"/>
                <a:cs typeface="Times New Roman"/>
              </a:rPr>
              <a:t>İlk</a:t>
            </a:r>
            <a:r>
              <a:rPr sz="2300" u="heavy" spc="5" dirty="0">
                <a:uFill>
                  <a:solidFill>
                    <a:srgbClr val="000000"/>
                  </a:solidFill>
                </a:uFill>
                <a:latin typeface="Times New Roman"/>
                <a:cs typeface="Times New Roman"/>
              </a:rPr>
              <a:t> </a:t>
            </a:r>
            <a:r>
              <a:rPr sz="2300" u="heavy" spc="-5" dirty="0">
                <a:uFill>
                  <a:solidFill>
                    <a:srgbClr val="000000"/>
                  </a:solidFill>
                </a:uFill>
                <a:latin typeface="Times New Roman"/>
                <a:cs typeface="Times New Roman"/>
              </a:rPr>
              <a:t>yetişkinlikte</a:t>
            </a:r>
            <a:r>
              <a:rPr sz="2300" spc="-5" dirty="0">
                <a:latin typeface="Times New Roman"/>
                <a:cs typeface="Times New Roman"/>
              </a:rPr>
              <a:t>:</a:t>
            </a:r>
            <a:r>
              <a:rPr sz="2300" spc="-10" dirty="0">
                <a:latin typeface="Times New Roman"/>
                <a:cs typeface="Times New Roman"/>
              </a:rPr>
              <a:t> </a:t>
            </a:r>
            <a:r>
              <a:rPr sz="2300" dirty="0">
                <a:latin typeface="Times New Roman"/>
                <a:cs typeface="Times New Roman"/>
              </a:rPr>
              <a:t>Bedenin</a:t>
            </a:r>
            <a:r>
              <a:rPr sz="2300" spc="-30" dirty="0">
                <a:latin typeface="Times New Roman"/>
                <a:cs typeface="Times New Roman"/>
              </a:rPr>
              <a:t> </a:t>
            </a:r>
            <a:r>
              <a:rPr sz="2300" spc="-5" dirty="0">
                <a:latin typeface="Times New Roman"/>
                <a:cs typeface="Times New Roman"/>
              </a:rPr>
              <a:t>fiziksel</a:t>
            </a:r>
            <a:r>
              <a:rPr sz="2300" spc="50" dirty="0">
                <a:latin typeface="Times New Roman"/>
                <a:cs typeface="Times New Roman"/>
              </a:rPr>
              <a:t> </a:t>
            </a:r>
            <a:r>
              <a:rPr sz="2300" spc="5" dirty="0">
                <a:latin typeface="Times New Roman"/>
                <a:cs typeface="Times New Roman"/>
              </a:rPr>
              <a:t>açıdan</a:t>
            </a:r>
            <a:r>
              <a:rPr sz="2300" spc="-30" dirty="0">
                <a:latin typeface="Times New Roman"/>
                <a:cs typeface="Times New Roman"/>
              </a:rPr>
              <a:t> </a:t>
            </a:r>
            <a:r>
              <a:rPr sz="2300" dirty="0">
                <a:latin typeface="Times New Roman"/>
                <a:cs typeface="Times New Roman"/>
              </a:rPr>
              <a:t>en</a:t>
            </a:r>
            <a:r>
              <a:rPr sz="2300" spc="10" dirty="0">
                <a:latin typeface="Times New Roman"/>
                <a:cs typeface="Times New Roman"/>
              </a:rPr>
              <a:t> </a:t>
            </a:r>
            <a:r>
              <a:rPr sz="2300" spc="-5" dirty="0">
                <a:latin typeface="Times New Roman"/>
                <a:cs typeface="Times New Roman"/>
              </a:rPr>
              <a:t>sağlam</a:t>
            </a:r>
            <a:r>
              <a:rPr sz="2300" spc="25" dirty="0">
                <a:latin typeface="Times New Roman"/>
                <a:cs typeface="Times New Roman"/>
              </a:rPr>
              <a:t> </a:t>
            </a:r>
            <a:r>
              <a:rPr sz="2300" spc="-15" dirty="0">
                <a:latin typeface="Times New Roman"/>
                <a:cs typeface="Times New Roman"/>
              </a:rPr>
              <a:t>ve</a:t>
            </a:r>
            <a:r>
              <a:rPr sz="2300" spc="15" dirty="0">
                <a:latin typeface="Times New Roman"/>
                <a:cs typeface="Times New Roman"/>
              </a:rPr>
              <a:t> </a:t>
            </a:r>
            <a:r>
              <a:rPr sz="2300" dirty="0">
                <a:latin typeface="Times New Roman"/>
                <a:cs typeface="Times New Roman"/>
              </a:rPr>
              <a:t>en</a:t>
            </a:r>
            <a:r>
              <a:rPr sz="2300" spc="10" dirty="0">
                <a:latin typeface="Times New Roman"/>
                <a:cs typeface="Times New Roman"/>
              </a:rPr>
              <a:t> </a:t>
            </a:r>
            <a:r>
              <a:rPr sz="2300" spc="-20" dirty="0">
                <a:latin typeface="Times New Roman"/>
                <a:cs typeface="Times New Roman"/>
              </a:rPr>
              <a:t>iyi</a:t>
            </a:r>
            <a:r>
              <a:rPr sz="2300" spc="45" dirty="0">
                <a:latin typeface="Times New Roman"/>
                <a:cs typeface="Times New Roman"/>
              </a:rPr>
              <a:t> </a:t>
            </a:r>
            <a:r>
              <a:rPr sz="2300" dirty="0">
                <a:latin typeface="Times New Roman"/>
                <a:cs typeface="Times New Roman"/>
              </a:rPr>
              <a:t>çalışan</a:t>
            </a:r>
            <a:r>
              <a:rPr sz="2300" spc="-25" dirty="0">
                <a:latin typeface="Times New Roman"/>
                <a:cs typeface="Times New Roman"/>
              </a:rPr>
              <a:t> </a:t>
            </a:r>
            <a:r>
              <a:rPr sz="2300" dirty="0">
                <a:latin typeface="Times New Roman"/>
                <a:cs typeface="Times New Roman"/>
              </a:rPr>
              <a:t>dönemi</a:t>
            </a:r>
            <a:endParaRPr sz="2300">
              <a:latin typeface="Times New Roman"/>
              <a:cs typeface="Times New Roman"/>
            </a:endParaRPr>
          </a:p>
          <a:p>
            <a:pPr>
              <a:lnSpc>
                <a:spcPct val="100000"/>
              </a:lnSpc>
              <a:spcBef>
                <a:spcPts val="5"/>
              </a:spcBef>
            </a:pPr>
            <a:endParaRPr sz="2400">
              <a:latin typeface="Times New Roman"/>
              <a:cs typeface="Times New Roman"/>
            </a:endParaRPr>
          </a:p>
          <a:p>
            <a:pPr marL="469265">
              <a:lnSpc>
                <a:spcPct val="100000"/>
              </a:lnSpc>
              <a:tabLst>
                <a:tab pos="1192530" algn="l"/>
                <a:tab pos="2914650" algn="l"/>
                <a:tab pos="3814445" algn="l"/>
                <a:tab pos="4676775" algn="l"/>
                <a:tab pos="5332095" algn="l"/>
                <a:tab pos="6603365" algn="l"/>
                <a:tab pos="7128509" algn="l"/>
                <a:tab pos="8935720" algn="l"/>
              </a:tabLst>
            </a:pPr>
            <a:r>
              <a:rPr sz="2300" u="heavy" dirty="0">
                <a:uFill>
                  <a:solidFill>
                    <a:srgbClr val="000000"/>
                  </a:solidFill>
                </a:uFill>
                <a:latin typeface="Times New Roman"/>
                <a:cs typeface="Times New Roman"/>
              </a:rPr>
              <a:t>Orta	</a:t>
            </a:r>
            <a:r>
              <a:rPr sz="2300" u="heavy" spc="-5" dirty="0">
                <a:uFill>
                  <a:solidFill>
                    <a:srgbClr val="000000"/>
                  </a:solidFill>
                </a:uFill>
                <a:latin typeface="Times New Roman"/>
                <a:cs typeface="Times New Roman"/>
              </a:rPr>
              <a:t>yetişkinlikte</a:t>
            </a:r>
            <a:r>
              <a:rPr sz="2300" spc="-5" dirty="0">
                <a:latin typeface="Times New Roman"/>
                <a:cs typeface="Times New Roman"/>
              </a:rPr>
              <a:t>:	</a:t>
            </a:r>
            <a:r>
              <a:rPr sz="2300" spc="-55" dirty="0">
                <a:latin typeface="Times New Roman"/>
                <a:cs typeface="Times New Roman"/>
              </a:rPr>
              <a:t>Yavaş	</a:t>
            </a:r>
            <a:r>
              <a:rPr sz="2300" spc="-5" dirty="0">
                <a:latin typeface="Times New Roman"/>
                <a:cs typeface="Times New Roman"/>
              </a:rPr>
              <a:t>yavaş	</a:t>
            </a:r>
            <a:r>
              <a:rPr sz="2300" dirty="0">
                <a:latin typeface="Times New Roman"/>
                <a:cs typeface="Times New Roman"/>
              </a:rPr>
              <a:t>tüm	alanlarda	bir	duraklamanın	</a:t>
            </a:r>
            <a:r>
              <a:rPr sz="2300" spc="-10" dirty="0">
                <a:latin typeface="Times New Roman"/>
                <a:cs typeface="Times New Roman"/>
              </a:rPr>
              <a:t>gözlenmeye</a:t>
            </a:r>
            <a:endParaRPr sz="2300">
              <a:latin typeface="Times New Roman"/>
              <a:cs typeface="Times New Roman"/>
            </a:endParaRPr>
          </a:p>
          <a:p>
            <a:pPr marL="469265">
              <a:lnSpc>
                <a:spcPct val="100000"/>
              </a:lnSpc>
            </a:pPr>
            <a:r>
              <a:rPr sz="2300" dirty="0">
                <a:latin typeface="Times New Roman"/>
                <a:cs typeface="Times New Roman"/>
              </a:rPr>
              <a:t>başlanması</a:t>
            </a:r>
            <a:endParaRPr sz="2300">
              <a:latin typeface="Times New Roman"/>
              <a:cs typeface="Times New Roman"/>
            </a:endParaRPr>
          </a:p>
          <a:p>
            <a:pPr>
              <a:lnSpc>
                <a:spcPct val="100000"/>
              </a:lnSpc>
            </a:pPr>
            <a:endParaRPr sz="2400">
              <a:latin typeface="Times New Roman"/>
              <a:cs typeface="Times New Roman"/>
            </a:endParaRPr>
          </a:p>
          <a:p>
            <a:pPr marL="469265">
              <a:lnSpc>
                <a:spcPct val="100000"/>
              </a:lnSpc>
            </a:pPr>
            <a:r>
              <a:rPr sz="2300" u="heavy" spc="-5" dirty="0">
                <a:uFill>
                  <a:solidFill>
                    <a:srgbClr val="000000"/>
                  </a:solidFill>
                </a:uFill>
                <a:latin typeface="Times New Roman"/>
                <a:cs typeface="Times New Roman"/>
              </a:rPr>
              <a:t>İleri </a:t>
            </a:r>
            <a:r>
              <a:rPr sz="2300" u="heavy" dirty="0">
                <a:uFill>
                  <a:solidFill>
                    <a:srgbClr val="000000"/>
                  </a:solidFill>
                </a:uFill>
                <a:latin typeface="Times New Roman"/>
                <a:cs typeface="Times New Roman"/>
              </a:rPr>
              <a:t>yetişkinlikte</a:t>
            </a:r>
            <a:r>
              <a:rPr sz="2300" dirty="0">
                <a:latin typeface="Times New Roman"/>
                <a:cs typeface="Times New Roman"/>
              </a:rPr>
              <a:t>:</a:t>
            </a:r>
            <a:r>
              <a:rPr sz="2300" spc="-5" dirty="0">
                <a:latin typeface="Times New Roman"/>
                <a:cs typeface="Times New Roman"/>
              </a:rPr>
              <a:t> Organların</a:t>
            </a:r>
            <a:r>
              <a:rPr sz="2300" spc="5" dirty="0">
                <a:latin typeface="Times New Roman"/>
                <a:cs typeface="Times New Roman"/>
              </a:rPr>
              <a:t> </a:t>
            </a:r>
            <a:r>
              <a:rPr sz="2300" dirty="0">
                <a:latin typeface="Times New Roman"/>
                <a:cs typeface="Times New Roman"/>
              </a:rPr>
              <a:t>işlev</a:t>
            </a:r>
            <a:r>
              <a:rPr sz="2300" spc="-10" dirty="0">
                <a:latin typeface="Times New Roman"/>
                <a:cs typeface="Times New Roman"/>
              </a:rPr>
              <a:t> </a:t>
            </a:r>
            <a:r>
              <a:rPr sz="2300" dirty="0">
                <a:latin typeface="Times New Roman"/>
                <a:cs typeface="Times New Roman"/>
              </a:rPr>
              <a:t>kapasitelerinde</a:t>
            </a:r>
            <a:r>
              <a:rPr sz="2300" spc="-55" dirty="0">
                <a:latin typeface="Times New Roman"/>
                <a:cs typeface="Times New Roman"/>
              </a:rPr>
              <a:t> </a:t>
            </a:r>
            <a:r>
              <a:rPr sz="2300" dirty="0">
                <a:latin typeface="Times New Roman"/>
                <a:cs typeface="Times New Roman"/>
              </a:rPr>
              <a:t>azalmalar/</a:t>
            </a:r>
            <a:r>
              <a:rPr sz="2300" spc="-35" dirty="0">
                <a:latin typeface="Times New Roman"/>
                <a:cs typeface="Times New Roman"/>
              </a:rPr>
              <a:t> </a:t>
            </a:r>
            <a:r>
              <a:rPr sz="2300" dirty="0">
                <a:latin typeface="Times New Roman"/>
                <a:cs typeface="Times New Roman"/>
              </a:rPr>
              <a:t>Boy</a:t>
            </a:r>
            <a:r>
              <a:rPr sz="2300" spc="10" dirty="0">
                <a:latin typeface="Times New Roman"/>
                <a:cs typeface="Times New Roman"/>
              </a:rPr>
              <a:t> </a:t>
            </a:r>
            <a:r>
              <a:rPr sz="2300" dirty="0">
                <a:latin typeface="Times New Roman"/>
                <a:cs typeface="Times New Roman"/>
              </a:rPr>
              <a:t>kısalmaları</a:t>
            </a:r>
            <a:endParaRPr sz="23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25881"/>
            <a:ext cx="5476875" cy="574675"/>
          </a:xfrm>
          <a:prstGeom prst="rect">
            <a:avLst/>
          </a:prstGeom>
        </p:spPr>
        <p:txBody>
          <a:bodyPr vert="horz" wrap="square" lIns="0" tIns="12700" rIns="0" bIns="0" rtlCol="0">
            <a:spAutoFit/>
          </a:bodyPr>
          <a:lstStyle/>
          <a:p>
            <a:pPr marL="12700">
              <a:lnSpc>
                <a:spcPct val="100000"/>
              </a:lnSpc>
              <a:spcBef>
                <a:spcPts val="100"/>
              </a:spcBef>
            </a:pPr>
            <a:r>
              <a:rPr sz="3600" dirty="0"/>
              <a:t>3.2.</a:t>
            </a:r>
            <a:r>
              <a:rPr sz="3600" spc="-20" dirty="0"/>
              <a:t> </a:t>
            </a:r>
            <a:r>
              <a:rPr sz="3600" dirty="0"/>
              <a:t>Hareket</a:t>
            </a:r>
            <a:r>
              <a:rPr sz="3600" spc="-50" dirty="0"/>
              <a:t> </a:t>
            </a:r>
            <a:r>
              <a:rPr sz="3600" dirty="0"/>
              <a:t>(motor)</a:t>
            </a:r>
            <a:r>
              <a:rPr sz="3600" spc="-30" dirty="0"/>
              <a:t> </a:t>
            </a:r>
            <a:r>
              <a:rPr sz="3600" dirty="0"/>
              <a:t>gelişimi</a:t>
            </a:r>
            <a:endParaRPr sz="3600"/>
          </a:p>
        </p:txBody>
      </p:sp>
      <p:sp>
        <p:nvSpPr>
          <p:cNvPr id="3" name="object 3"/>
          <p:cNvSpPr txBox="1"/>
          <p:nvPr/>
        </p:nvSpPr>
        <p:spPr>
          <a:xfrm>
            <a:off x="917244" y="1581150"/>
            <a:ext cx="10504170" cy="252730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 pos="1621790" algn="l"/>
                <a:tab pos="2682875" algn="l"/>
                <a:tab pos="3134360" algn="l"/>
                <a:tab pos="4551680" algn="l"/>
                <a:tab pos="6018530" algn="l"/>
                <a:tab pos="7262495" algn="l"/>
                <a:tab pos="7933055" algn="l"/>
                <a:tab pos="9243695" algn="l"/>
                <a:tab pos="9695180" algn="l"/>
              </a:tabLst>
            </a:pPr>
            <a:r>
              <a:rPr sz="2400" spc="-35" dirty="0">
                <a:latin typeface="Times New Roman"/>
                <a:cs typeface="Times New Roman"/>
              </a:rPr>
              <a:t>İ</a:t>
            </a:r>
            <a:r>
              <a:rPr sz="2400" dirty="0">
                <a:latin typeface="Times New Roman"/>
                <a:cs typeface="Times New Roman"/>
              </a:rPr>
              <a:t>n</a:t>
            </a:r>
            <a:r>
              <a:rPr sz="2400" spc="20" dirty="0">
                <a:latin typeface="Times New Roman"/>
                <a:cs typeface="Times New Roman"/>
              </a:rPr>
              <a:t>s</a:t>
            </a:r>
            <a:r>
              <a:rPr sz="2400" spc="-10" dirty="0">
                <a:latin typeface="Times New Roman"/>
                <a:cs typeface="Times New Roman"/>
              </a:rPr>
              <a:t>a</a:t>
            </a:r>
            <a:r>
              <a:rPr sz="2400" dirty="0">
                <a:latin typeface="Times New Roman"/>
                <a:cs typeface="Times New Roman"/>
              </a:rPr>
              <a:t>nla</a:t>
            </a:r>
            <a:r>
              <a:rPr sz="2400" spc="-15" dirty="0">
                <a:latin typeface="Times New Roman"/>
                <a:cs typeface="Times New Roman"/>
              </a:rPr>
              <a:t>r</a:t>
            </a:r>
            <a:r>
              <a:rPr sz="2400" dirty="0">
                <a:latin typeface="Times New Roman"/>
                <a:cs typeface="Times New Roman"/>
              </a:rPr>
              <a:t>ın	d</a:t>
            </a:r>
            <a:r>
              <a:rPr sz="2400" spc="-10" dirty="0">
                <a:latin typeface="Times New Roman"/>
                <a:cs typeface="Times New Roman"/>
              </a:rPr>
              <a:t>e</a:t>
            </a:r>
            <a:r>
              <a:rPr sz="2400" spc="20" dirty="0">
                <a:latin typeface="Times New Roman"/>
                <a:cs typeface="Times New Roman"/>
              </a:rPr>
              <a:t>n</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li	ve	koor</a:t>
            </a:r>
            <a:r>
              <a:rPr sz="2400" spc="-10" dirty="0">
                <a:latin typeface="Times New Roman"/>
                <a:cs typeface="Times New Roman"/>
              </a:rPr>
              <a:t>d</a:t>
            </a:r>
            <a:r>
              <a:rPr sz="2400" dirty="0">
                <a:latin typeface="Times New Roman"/>
                <a:cs typeface="Times New Roman"/>
              </a:rPr>
              <a:t>ineli	ha</a:t>
            </a:r>
            <a:r>
              <a:rPr sz="2400" spc="-10" dirty="0">
                <a:latin typeface="Times New Roman"/>
                <a:cs typeface="Times New Roman"/>
              </a:rPr>
              <a:t>re</a:t>
            </a:r>
            <a:r>
              <a:rPr sz="2400" dirty="0">
                <a:latin typeface="Times New Roman"/>
                <a:cs typeface="Times New Roman"/>
              </a:rPr>
              <a:t>ket</a:t>
            </a:r>
            <a:r>
              <a:rPr sz="2400" spc="5" dirty="0">
                <a:latin typeface="Times New Roman"/>
                <a:cs typeface="Times New Roman"/>
              </a:rPr>
              <a:t>l</a:t>
            </a:r>
            <a:r>
              <a:rPr sz="2400" spc="-10" dirty="0">
                <a:latin typeface="Times New Roman"/>
                <a:cs typeface="Times New Roman"/>
              </a:rPr>
              <a:t>e</a:t>
            </a:r>
            <a:r>
              <a:rPr sz="2400" dirty="0">
                <a:latin typeface="Times New Roman"/>
                <a:cs typeface="Times New Roman"/>
              </a:rPr>
              <a:t>ri	</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p</a:t>
            </a:r>
            <a:r>
              <a:rPr sz="2400" spc="-10" dirty="0">
                <a:latin typeface="Times New Roman"/>
                <a:cs typeface="Times New Roman"/>
              </a:rPr>
              <a:t>a</a:t>
            </a:r>
            <a:r>
              <a:rPr sz="2400" dirty="0">
                <a:latin typeface="Times New Roman"/>
                <a:cs typeface="Times New Roman"/>
              </a:rPr>
              <a:t>bi</a:t>
            </a:r>
            <a:r>
              <a:rPr sz="2400" spc="5" dirty="0">
                <a:latin typeface="Times New Roman"/>
                <a:cs typeface="Times New Roman"/>
              </a:rPr>
              <a:t>l</a:t>
            </a:r>
            <a:r>
              <a:rPr sz="2400" dirty="0">
                <a:latin typeface="Times New Roman"/>
                <a:cs typeface="Times New Roman"/>
              </a:rPr>
              <a:t>ir	h</a:t>
            </a:r>
            <a:r>
              <a:rPr sz="2400" spc="-10" dirty="0">
                <a:latin typeface="Times New Roman"/>
                <a:cs typeface="Times New Roman"/>
              </a:rPr>
              <a:t>â</a:t>
            </a:r>
            <a:r>
              <a:rPr sz="2400" dirty="0">
                <a:latin typeface="Times New Roman"/>
                <a:cs typeface="Times New Roman"/>
              </a:rPr>
              <a:t>le	</a:t>
            </a:r>
            <a:r>
              <a:rPr sz="2400" spc="-25" dirty="0">
                <a:latin typeface="Times New Roman"/>
                <a:cs typeface="Times New Roman"/>
              </a:rPr>
              <a:t>g</a:t>
            </a:r>
            <a:r>
              <a:rPr sz="2400" spc="-10" dirty="0">
                <a:latin typeface="Times New Roman"/>
                <a:cs typeface="Times New Roman"/>
              </a:rPr>
              <a:t>e</a:t>
            </a:r>
            <a:r>
              <a:rPr sz="2400" dirty="0">
                <a:latin typeface="Times New Roman"/>
                <a:cs typeface="Times New Roman"/>
              </a:rPr>
              <a:t>l</a:t>
            </a:r>
            <a:r>
              <a:rPr sz="2400" spc="5" dirty="0">
                <a:latin typeface="Times New Roman"/>
                <a:cs typeface="Times New Roman"/>
              </a:rPr>
              <a:t>m</a:t>
            </a:r>
            <a:r>
              <a:rPr sz="2400" spc="-10" dirty="0">
                <a:latin typeface="Times New Roman"/>
                <a:cs typeface="Times New Roman"/>
              </a:rPr>
              <a:t>e</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	ve	</a:t>
            </a:r>
            <a:r>
              <a:rPr sz="2400" spc="10" dirty="0">
                <a:latin typeface="Times New Roman"/>
                <a:cs typeface="Times New Roman"/>
              </a:rPr>
              <a:t>z</a:t>
            </a:r>
            <a:r>
              <a:rPr sz="2400" spc="-10" dirty="0">
                <a:latin typeface="Times New Roman"/>
                <a:cs typeface="Times New Roman"/>
              </a:rPr>
              <a:t>a</a:t>
            </a:r>
            <a:r>
              <a:rPr sz="2400" dirty="0">
                <a:latin typeface="Times New Roman"/>
                <a:cs typeface="Times New Roman"/>
              </a:rPr>
              <a:t>man  </a:t>
            </a:r>
            <a:r>
              <a:rPr sz="2400" spc="-15" dirty="0">
                <a:latin typeface="Times New Roman"/>
                <a:cs typeface="Times New Roman"/>
              </a:rPr>
              <a:t>boyunca</a:t>
            </a:r>
            <a:r>
              <a:rPr sz="2400" spc="80" dirty="0">
                <a:latin typeface="Times New Roman"/>
                <a:cs typeface="Times New Roman"/>
              </a:rPr>
              <a:t> </a:t>
            </a:r>
            <a:r>
              <a:rPr sz="2400" spc="-10" dirty="0">
                <a:latin typeface="Times New Roman"/>
                <a:cs typeface="Times New Roman"/>
              </a:rPr>
              <a:t>hareket</a:t>
            </a:r>
            <a:r>
              <a:rPr sz="2400" spc="5" dirty="0">
                <a:latin typeface="Times New Roman"/>
                <a:cs typeface="Times New Roman"/>
              </a:rPr>
              <a:t> </a:t>
            </a:r>
            <a:r>
              <a:rPr sz="2400" spc="-5" dirty="0">
                <a:latin typeface="Times New Roman"/>
                <a:cs typeface="Times New Roman"/>
              </a:rPr>
              <a:t>becerilerindeki</a:t>
            </a:r>
            <a:r>
              <a:rPr sz="2400" spc="30" dirty="0">
                <a:latin typeface="Times New Roman"/>
                <a:cs typeface="Times New Roman"/>
              </a:rPr>
              <a:t> </a:t>
            </a:r>
            <a:r>
              <a:rPr sz="2400" spc="-5" dirty="0">
                <a:latin typeface="Times New Roman"/>
                <a:cs typeface="Times New Roman"/>
              </a:rPr>
              <a:t>değişimler…</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697865" lvl="1" indent="-229235">
              <a:lnSpc>
                <a:spcPct val="100000"/>
              </a:lnSpc>
              <a:buFont typeface="Arial MT"/>
              <a:buChar char="•"/>
              <a:tabLst>
                <a:tab pos="698500" algn="l"/>
              </a:tabLst>
            </a:pPr>
            <a:r>
              <a:rPr sz="2400" spc="-20" dirty="0">
                <a:latin typeface="Times New Roman"/>
                <a:cs typeface="Times New Roman"/>
              </a:rPr>
              <a:t>Büyük</a:t>
            </a:r>
            <a:r>
              <a:rPr sz="2400" spc="90" dirty="0">
                <a:latin typeface="Times New Roman"/>
                <a:cs typeface="Times New Roman"/>
              </a:rPr>
              <a:t> </a:t>
            </a:r>
            <a:r>
              <a:rPr sz="2400" spc="-5" dirty="0">
                <a:latin typeface="Times New Roman"/>
                <a:cs typeface="Times New Roman"/>
              </a:rPr>
              <a:t>kas</a:t>
            </a:r>
            <a:r>
              <a:rPr sz="2400" dirty="0">
                <a:latin typeface="Times New Roman"/>
                <a:cs typeface="Times New Roman"/>
              </a:rPr>
              <a:t> </a:t>
            </a:r>
            <a:r>
              <a:rPr sz="2400" spc="-5" dirty="0">
                <a:latin typeface="Times New Roman"/>
                <a:cs typeface="Times New Roman"/>
              </a:rPr>
              <a:t>hareketi</a:t>
            </a:r>
            <a:r>
              <a:rPr sz="2400" spc="-15" dirty="0">
                <a:latin typeface="Times New Roman"/>
                <a:cs typeface="Times New Roman"/>
              </a:rPr>
              <a:t> </a:t>
            </a:r>
            <a:r>
              <a:rPr sz="2400" spc="-5" dirty="0">
                <a:latin typeface="Times New Roman"/>
                <a:cs typeface="Times New Roman"/>
              </a:rPr>
              <a:t>(kaba</a:t>
            </a:r>
            <a:r>
              <a:rPr sz="2400" spc="15" dirty="0">
                <a:latin typeface="Times New Roman"/>
                <a:cs typeface="Times New Roman"/>
              </a:rPr>
              <a:t> </a:t>
            </a:r>
            <a:r>
              <a:rPr sz="2400" dirty="0">
                <a:latin typeface="Times New Roman"/>
                <a:cs typeface="Times New Roman"/>
              </a:rPr>
              <a:t>motor)</a:t>
            </a:r>
            <a:r>
              <a:rPr sz="2400" spc="-10" dirty="0">
                <a:latin typeface="Times New Roman"/>
                <a:cs typeface="Times New Roman"/>
              </a:rPr>
              <a:t> becerileri</a:t>
            </a:r>
            <a:endParaRPr sz="2400">
              <a:latin typeface="Times New Roman"/>
              <a:cs typeface="Times New Roman"/>
            </a:endParaRPr>
          </a:p>
          <a:p>
            <a:pPr marL="697865" lvl="1" indent="-229235">
              <a:lnSpc>
                <a:spcPct val="100000"/>
              </a:lnSpc>
              <a:spcBef>
                <a:spcPts val="5"/>
              </a:spcBef>
              <a:buFont typeface="Arial MT"/>
              <a:buChar char="•"/>
              <a:tabLst>
                <a:tab pos="698500" algn="l"/>
              </a:tabLst>
            </a:pPr>
            <a:r>
              <a:rPr sz="2400" spc="-5" dirty="0">
                <a:latin typeface="Times New Roman"/>
                <a:cs typeface="Times New Roman"/>
              </a:rPr>
              <a:t>Küçük</a:t>
            </a:r>
            <a:r>
              <a:rPr sz="2400" spc="15" dirty="0">
                <a:latin typeface="Times New Roman"/>
                <a:cs typeface="Times New Roman"/>
              </a:rPr>
              <a:t> </a:t>
            </a:r>
            <a:r>
              <a:rPr sz="2400" spc="-5" dirty="0">
                <a:latin typeface="Times New Roman"/>
                <a:cs typeface="Times New Roman"/>
              </a:rPr>
              <a:t>kas hareketi</a:t>
            </a:r>
            <a:r>
              <a:rPr sz="2400" spc="-15" dirty="0">
                <a:latin typeface="Times New Roman"/>
                <a:cs typeface="Times New Roman"/>
              </a:rPr>
              <a:t> </a:t>
            </a:r>
            <a:r>
              <a:rPr sz="2400" spc="-5" dirty="0">
                <a:latin typeface="Times New Roman"/>
                <a:cs typeface="Times New Roman"/>
              </a:rPr>
              <a:t>(ince</a:t>
            </a:r>
            <a:r>
              <a:rPr sz="2400" spc="5" dirty="0">
                <a:latin typeface="Times New Roman"/>
                <a:cs typeface="Times New Roman"/>
              </a:rPr>
              <a:t> </a:t>
            </a:r>
            <a:r>
              <a:rPr sz="2400" dirty="0">
                <a:latin typeface="Times New Roman"/>
                <a:cs typeface="Times New Roman"/>
              </a:rPr>
              <a:t>motor)</a:t>
            </a:r>
            <a:r>
              <a:rPr sz="2400" spc="-15" dirty="0">
                <a:latin typeface="Times New Roman"/>
                <a:cs typeface="Times New Roman"/>
              </a:rPr>
              <a:t> </a:t>
            </a:r>
            <a:r>
              <a:rPr sz="2400" spc="-5" dirty="0">
                <a:latin typeface="Times New Roman"/>
                <a:cs typeface="Times New Roman"/>
              </a:rPr>
              <a:t>becerileri</a:t>
            </a:r>
            <a:endParaRPr sz="2400">
              <a:latin typeface="Times New Roman"/>
              <a:cs typeface="Times New Roman"/>
            </a:endParaRPr>
          </a:p>
          <a:p>
            <a:pPr marL="1155700" lvl="2" indent="-229235">
              <a:lnSpc>
                <a:spcPct val="100000"/>
              </a:lnSpc>
              <a:spcBef>
                <a:spcPts val="5"/>
              </a:spcBef>
              <a:buFont typeface="Arial MT"/>
              <a:buChar char="•"/>
              <a:tabLst>
                <a:tab pos="1155700" algn="l"/>
                <a:tab pos="1156335" algn="l"/>
                <a:tab pos="1725930" algn="l"/>
                <a:tab pos="2280920" algn="l"/>
                <a:tab pos="3479165" algn="l"/>
                <a:tab pos="4527550" algn="l"/>
                <a:tab pos="5380990" algn="l"/>
                <a:tab pos="6204585" algn="l"/>
                <a:tab pos="7503159" algn="l"/>
                <a:tab pos="8307705" algn="l"/>
                <a:tab pos="8722360" algn="l"/>
                <a:tab pos="9805035" algn="l"/>
              </a:tabLst>
            </a:pPr>
            <a:r>
              <a:rPr sz="2200" dirty="0">
                <a:latin typeface="Times New Roman"/>
                <a:cs typeface="Times New Roman"/>
              </a:rPr>
              <a:t>Pek	</a:t>
            </a:r>
            <a:r>
              <a:rPr sz="2200" spc="5" dirty="0">
                <a:latin typeface="Times New Roman"/>
                <a:cs typeface="Times New Roman"/>
              </a:rPr>
              <a:t>çok</a:t>
            </a:r>
            <a:r>
              <a:rPr sz="2200" dirty="0">
                <a:latin typeface="Times New Roman"/>
                <a:cs typeface="Times New Roman"/>
              </a:rPr>
              <a:t>	ha</a:t>
            </a:r>
            <a:r>
              <a:rPr sz="2200" spc="5" dirty="0">
                <a:latin typeface="Times New Roman"/>
                <a:cs typeface="Times New Roman"/>
              </a:rPr>
              <a:t>r</a:t>
            </a:r>
            <a:r>
              <a:rPr sz="2200" dirty="0">
                <a:latin typeface="Times New Roman"/>
                <a:cs typeface="Times New Roman"/>
              </a:rPr>
              <a:t>e</a:t>
            </a:r>
            <a:r>
              <a:rPr sz="2200" spc="-20" dirty="0">
                <a:latin typeface="Times New Roman"/>
                <a:cs typeface="Times New Roman"/>
              </a:rPr>
              <a:t>k</a:t>
            </a:r>
            <a:r>
              <a:rPr sz="2200" dirty="0">
                <a:latin typeface="Times New Roman"/>
                <a:cs typeface="Times New Roman"/>
              </a:rPr>
              <a:t>e</a:t>
            </a:r>
            <a:r>
              <a:rPr sz="2200" spc="5" dirty="0">
                <a:latin typeface="Times New Roman"/>
                <a:cs typeface="Times New Roman"/>
              </a:rPr>
              <a:t>tin</a:t>
            </a:r>
            <a:r>
              <a:rPr sz="2200" dirty="0">
                <a:latin typeface="Times New Roman"/>
                <a:cs typeface="Times New Roman"/>
              </a:rPr>
              <a:t>	</a:t>
            </a:r>
            <a:r>
              <a:rPr sz="2200" spc="-20" dirty="0">
                <a:latin typeface="Times New Roman"/>
                <a:cs typeface="Times New Roman"/>
              </a:rPr>
              <a:t>g</a:t>
            </a:r>
            <a:r>
              <a:rPr sz="2200" dirty="0">
                <a:latin typeface="Times New Roman"/>
                <a:cs typeface="Times New Roman"/>
              </a:rPr>
              <a:t>e</a:t>
            </a:r>
            <a:r>
              <a:rPr sz="2200" spc="5" dirty="0">
                <a:latin typeface="Times New Roman"/>
                <a:cs typeface="Times New Roman"/>
              </a:rPr>
              <a:t>l</a:t>
            </a:r>
            <a:r>
              <a:rPr sz="2200" spc="-20" dirty="0">
                <a:latin typeface="Times New Roman"/>
                <a:cs typeface="Times New Roman"/>
              </a:rPr>
              <a:t>i</a:t>
            </a:r>
            <a:r>
              <a:rPr sz="2200" spc="-5" dirty="0">
                <a:latin typeface="Times New Roman"/>
                <a:cs typeface="Times New Roman"/>
              </a:rPr>
              <a:t>ş</a:t>
            </a:r>
            <a:r>
              <a:rPr sz="2200" spc="-15" dirty="0">
                <a:latin typeface="Times New Roman"/>
                <a:cs typeface="Times New Roman"/>
              </a:rPr>
              <a:t>i</a:t>
            </a:r>
            <a:r>
              <a:rPr sz="2200" spc="-35" dirty="0">
                <a:latin typeface="Times New Roman"/>
                <a:cs typeface="Times New Roman"/>
              </a:rPr>
              <a:t>m</a:t>
            </a:r>
            <a:r>
              <a:rPr sz="2200" dirty="0">
                <a:latin typeface="Times New Roman"/>
                <a:cs typeface="Times New Roman"/>
              </a:rPr>
              <a:t>i	</a:t>
            </a:r>
            <a:r>
              <a:rPr sz="2200" spc="5" dirty="0">
                <a:latin typeface="Times New Roman"/>
                <a:cs typeface="Times New Roman"/>
              </a:rPr>
              <a:t>bü</a:t>
            </a:r>
            <a:r>
              <a:rPr sz="2200" spc="-15" dirty="0">
                <a:latin typeface="Times New Roman"/>
                <a:cs typeface="Times New Roman"/>
              </a:rPr>
              <a:t>y</a:t>
            </a:r>
            <a:r>
              <a:rPr sz="2200" spc="25" dirty="0">
                <a:latin typeface="Times New Roman"/>
                <a:cs typeface="Times New Roman"/>
              </a:rPr>
              <a:t>ü</a:t>
            </a:r>
            <a:r>
              <a:rPr sz="2200" spc="5" dirty="0">
                <a:latin typeface="Times New Roman"/>
                <a:cs typeface="Times New Roman"/>
              </a:rPr>
              <a:t>k</a:t>
            </a:r>
            <a:r>
              <a:rPr sz="2200" dirty="0">
                <a:latin typeface="Times New Roman"/>
                <a:cs typeface="Times New Roman"/>
              </a:rPr>
              <a:t>	</a:t>
            </a:r>
            <a:r>
              <a:rPr sz="2200" spc="-20" dirty="0">
                <a:latin typeface="Times New Roman"/>
                <a:cs typeface="Times New Roman"/>
              </a:rPr>
              <a:t>k</a:t>
            </a:r>
            <a:r>
              <a:rPr sz="2200" dirty="0">
                <a:latin typeface="Times New Roman"/>
                <a:cs typeface="Times New Roman"/>
              </a:rPr>
              <a:t>as</a:t>
            </a:r>
            <a:r>
              <a:rPr sz="2200" spc="5" dirty="0">
                <a:latin typeface="Times New Roman"/>
                <a:cs typeface="Times New Roman"/>
              </a:rPr>
              <a:t>l</a:t>
            </a:r>
            <a:r>
              <a:rPr sz="2200" dirty="0">
                <a:latin typeface="Times New Roman"/>
                <a:cs typeface="Times New Roman"/>
              </a:rPr>
              <a:t>ar	</a:t>
            </a:r>
            <a:r>
              <a:rPr sz="2200" spc="5" dirty="0">
                <a:latin typeface="Times New Roman"/>
                <a:cs typeface="Times New Roman"/>
              </a:rPr>
              <a:t>dü</a:t>
            </a:r>
            <a:r>
              <a:rPr sz="2200" spc="-25" dirty="0">
                <a:latin typeface="Times New Roman"/>
                <a:cs typeface="Times New Roman"/>
              </a:rPr>
              <a:t>z</a:t>
            </a:r>
            <a:r>
              <a:rPr sz="2200" dirty="0">
                <a:latin typeface="Times New Roman"/>
                <a:cs typeface="Times New Roman"/>
              </a:rPr>
              <a:t>e</a:t>
            </a:r>
            <a:r>
              <a:rPr sz="2200" spc="-20" dirty="0">
                <a:latin typeface="Times New Roman"/>
                <a:cs typeface="Times New Roman"/>
              </a:rPr>
              <a:t>y</a:t>
            </a:r>
            <a:r>
              <a:rPr sz="2200" spc="5" dirty="0">
                <a:latin typeface="Times New Roman"/>
                <a:cs typeface="Times New Roman"/>
              </a:rPr>
              <a:t>i</a:t>
            </a:r>
            <a:r>
              <a:rPr sz="2200" spc="-20" dirty="0">
                <a:latin typeface="Times New Roman"/>
                <a:cs typeface="Times New Roman"/>
              </a:rPr>
              <a:t>n</a:t>
            </a:r>
            <a:r>
              <a:rPr sz="2200" dirty="0">
                <a:latin typeface="Times New Roman"/>
                <a:cs typeface="Times New Roman"/>
              </a:rPr>
              <a:t>de	</a:t>
            </a:r>
            <a:r>
              <a:rPr sz="2200" spc="5" dirty="0">
                <a:latin typeface="Times New Roman"/>
                <a:cs typeface="Times New Roman"/>
              </a:rPr>
              <a:t>b</a:t>
            </a:r>
            <a:r>
              <a:rPr sz="2200" spc="-25" dirty="0">
                <a:latin typeface="Times New Roman"/>
                <a:cs typeface="Times New Roman"/>
              </a:rPr>
              <a:t>a</a:t>
            </a:r>
            <a:r>
              <a:rPr sz="2200" spc="-5" dirty="0">
                <a:latin typeface="Times New Roman"/>
                <a:cs typeface="Times New Roman"/>
              </a:rPr>
              <a:t>ş</a:t>
            </a:r>
            <a:r>
              <a:rPr sz="2200" spc="-15" dirty="0">
                <a:latin typeface="Times New Roman"/>
                <a:cs typeface="Times New Roman"/>
              </a:rPr>
              <a:t>l</a:t>
            </a:r>
            <a:r>
              <a:rPr sz="2200" spc="-5" dirty="0">
                <a:latin typeface="Times New Roman"/>
                <a:cs typeface="Times New Roman"/>
              </a:rPr>
              <a:t>s</a:t>
            </a:r>
            <a:r>
              <a:rPr sz="2200" dirty="0">
                <a:latin typeface="Times New Roman"/>
                <a:cs typeface="Times New Roman"/>
              </a:rPr>
              <a:t>r	</a:t>
            </a:r>
            <a:r>
              <a:rPr sz="2200" spc="-20" dirty="0">
                <a:latin typeface="Times New Roman"/>
                <a:cs typeface="Times New Roman"/>
              </a:rPr>
              <a:t>v</a:t>
            </a:r>
            <a:r>
              <a:rPr sz="2200" dirty="0">
                <a:latin typeface="Times New Roman"/>
                <a:cs typeface="Times New Roman"/>
              </a:rPr>
              <a:t>e	</a:t>
            </a:r>
            <a:r>
              <a:rPr sz="2200" spc="-25" dirty="0">
                <a:latin typeface="Times New Roman"/>
                <a:cs typeface="Times New Roman"/>
              </a:rPr>
              <a:t>z</a:t>
            </a:r>
            <a:r>
              <a:rPr sz="2200" dirty="0">
                <a:latin typeface="Times New Roman"/>
                <a:cs typeface="Times New Roman"/>
              </a:rPr>
              <a:t>a</a:t>
            </a:r>
            <a:r>
              <a:rPr sz="2200" spc="-35" dirty="0">
                <a:latin typeface="Times New Roman"/>
                <a:cs typeface="Times New Roman"/>
              </a:rPr>
              <a:t>m</a:t>
            </a:r>
            <a:r>
              <a:rPr sz="2200" dirty="0">
                <a:latin typeface="Times New Roman"/>
                <a:cs typeface="Times New Roman"/>
              </a:rPr>
              <a:t>an</a:t>
            </a:r>
            <a:r>
              <a:rPr sz="2200" spc="5" dirty="0">
                <a:latin typeface="Times New Roman"/>
                <a:cs typeface="Times New Roman"/>
              </a:rPr>
              <a:t>l</a:t>
            </a:r>
            <a:r>
              <a:rPr sz="2200" dirty="0">
                <a:latin typeface="Times New Roman"/>
                <a:cs typeface="Times New Roman"/>
              </a:rPr>
              <a:t>a	</a:t>
            </a:r>
            <a:r>
              <a:rPr sz="2200" spc="-20" dirty="0">
                <a:latin typeface="Times New Roman"/>
                <a:cs typeface="Times New Roman"/>
              </a:rPr>
              <a:t>k</a:t>
            </a:r>
            <a:r>
              <a:rPr sz="2200" spc="20" dirty="0">
                <a:latin typeface="Times New Roman"/>
                <a:cs typeface="Times New Roman"/>
              </a:rPr>
              <a:t>ü</a:t>
            </a:r>
            <a:r>
              <a:rPr sz="2200" spc="5" dirty="0">
                <a:latin typeface="Times New Roman"/>
                <a:cs typeface="Times New Roman"/>
              </a:rPr>
              <a:t>çük</a:t>
            </a:r>
            <a:endParaRPr sz="2200">
              <a:latin typeface="Times New Roman"/>
              <a:cs typeface="Times New Roman"/>
            </a:endParaRPr>
          </a:p>
          <a:p>
            <a:pPr marL="1155700">
              <a:lnSpc>
                <a:spcPct val="100000"/>
              </a:lnSpc>
              <a:spcBef>
                <a:spcPts val="5"/>
              </a:spcBef>
            </a:pPr>
            <a:r>
              <a:rPr sz="2200" dirty="0">
                <a:latin typeface="Times New Roman"/>
                <a:cs typeface="Times New Roman"/>
              </a:rPr>
              <a:t>kasların</a:t>
            </a:r>
            <a:r>
              <a:rPr sz="2200" spc="-40" dirty="0">
                <a:latin typeface="Times New Roman"/>
                <a:cs typeface="Times New Roman"/>
              </a:rPr>
              <a:t> </a:t>
            </a:r>
            <a:r>
              <a:rPr sz="2200" dirty="0">
                <a:latin typeface="Times New Roman"/>
                <a:cs typeface="Times New Roman"/>
              </a:rPr>
              <a:t>da</a:t>
            </a:r>
            <a:r>
              <a:rPr sz="2200" spc="-15" dirty="0">
                <a:latin typeface="Times New Roman"/>
                <a:cs typeface="Times New Roman"/>
              </a:rPr>
              <a:t> </a:t>
            </a:r>
            <a:r>
              <a:rPr sz="2200" dirty="0">
                <a:latin typeface="Times New Roman"/>
                <a:cs typeface="Times New Roman"/>
              </a:rPr>
              <a:t>kullanılabilir</a:t>
            </a:r>
            <a:r>
              <a:rPr sz="2200" spc="-60" dirty="0">
                <a:latin typeface="Times New Roman"/>
                <a:cs typeface="Times New Roman"/>
              </a:rPr>
              <a:t> </a:t>
            </a:r>
            <a:r>
              <a:rPr sz="2200" spc="5" dirty="0">
                <a:latin typeface="Times New Roman"/>
                <a:cs typeface="Times New Roman"/>
              </a:rPr>
              <a:t>hâle</a:t>
            </a:r>
            <a:r>
              <a:rPr sz="2200" spc="-10" dirty="0">
                <a:latin typeface="Times New Roman"/>
                <a:cs typeface="Times New Roman"/>
              </a:rPr>
              <a:t> </a:t>
            </a:r>
            <a:r>
              <a:rPr sz="2200" spc="-5" dirty="0">
                <a:latin typeface="Times New Roman"/>
                <a:cs typeface="Times New Roman"/>
              </a:rPr>
              <a:t>gelmesiyle</a:t>
            </a:r>
            <a:r>
              <a:rPr sz="2200" spc="10" dirty="0">
                <a:latin typeface="Times New Roman"/>
                <a:cs typeface="Times New Roman"/>
              </a:rPr>
              <a:t> </a:t>
            </a:r>
            <a:r>
              <a:rPr sz="2200" spc="-10" dirty="0">
                <a:latin typeface="Times New Roman"/>
                <a:cs typeface="Times New Roman"/>
              </a:rPr>
              <a:t>incelir.</a:t>
            </a:r>
            <a:endParaRPr sz="2200">
              <a:latin typeface="Times New Roman"/>
              <a:cs typeface="Times New Roman"/>
            </a:endParaRPr>
          </a:p>
        </p:txBody>
      </p:sp>
      <p:pic>
        <p:nvPicPr>
          <p:cNvPr id="4" name="object 4"/>
          <p:cNvPicPr/>
          <p:nvPr/>
        </p:nvPicPr>
        <p:blipFill>
          <a:blip r:embed="rId2" cstate="print"/>
          <a:stretch>
            <a:fillRect/>
          </a:stretch>
        </p:blipFill>
        <p:spPr>
          <a:xfrm>
            <a:off x="9093006" y="4535640"/>
            <a:ext cx="1662564" cy="2142527"/>
          </a:xfrm>
          <a:prstGeom prst="rect">
            <a:avLst/>
          </a:prstGeom>
        </p:spPr>
      </p:pic>
      <p:pic>
        <p:nvPicPr>
          <p:cNvPr id="5" name="object 5"/>
          <p:cNvPicPr/>
          <p:nvPr/>
        </p:nvPicPr>
        <p:blipFill>
          <a:blip r:embed="rId3" cstate="print"/>
          <a:stretch>
            <a:fillRect/>
          </a:stretch>
        </p:blipFill>
        <p:spPr>
          <a:xfrm>
            <a:off x="1722218" y="4770120"/>
            <a:ext cx="2584605" cy="1749552"/>
          </a:xfrm>
          <a:prstGeom prst="rect">
            <a:avLst/>
          </a:prstGeom>
        </p:spPr>
      </p:pic>
      <p:pic>
        <p:nvPicPr>
          <p:cNvPr id="6" name="object 6"/>
          <p:cNvPicPr/>
          <p:nvPr/>
        </p:nvPicPr>
        <p:blipFill>
          <a:blip r:embed="rId4" cstate="print"/>
          <a:stretch>
            <a:fillRect/>
          </a:stretch>
        </p:blipFill>
        <p:spPr>
          <a:xfrm>
            <a:off x="5394959" y="4785359"/>
            <a:ext cx="2590799" cy="1737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4788" y="579831"/>
            <a:ext cx="9829800" cy="512445"/>
          </a:xfrm>
          <a:prstGeom prst="rect">
            <a:avLst/>
          </a:prstGeom>
        </p:spPr>
        <p:txBody>
          <a:bodyPr vert="horz" wrap="square" lIns="0" tIns="12065" rIns="0" bIns="0" rtlCol="0">
            <a:spAutoFit/>
          </a:bodyPr>
          <a:lstStyle/>
          <a:p>
            <a:pPr marL="12700">
              <a:lnSpc>
                <a:spcPct val="100000"/>
              </a:lnSpc>
              <a:spcBef>
                <a:spcPts val="95"/>
              </a:spcBef>
            </a:pPr>
            <a:r>
              <a:rPr spc="-5" dirty="0"/>
              <a:t>Hareket</a:t>
            </a:r>
            <a:r>
              <a:rPr spc="15" dirty="0"/>
              <a:t> </a:t>
            </a:r>
            <a:r>
              <a:rPr spc="-10" dirty="0"/>
              <a:t>(motor)</a:t>
            </a:r>
            <a:r>
              <a:rPr spc="15" dirty="0"/>
              <a:t> </a:t>
            </a:r>
            <a:r>
              <a:rPr spc="-5" dirty="0"/>
              <a:t>gelişimde</a:t>
            </a:r>
            <a:r>
              <a:rPr spc="15" dirty="0"/>
              <a:t> </a:t>
            </a:r>
            <a:r>
              <a:rPr spc="-5" dirty="0"/>
              <a:t>dönüm</a:t>
            </a:r>
            <a:r>
              <a:rPr dirty="0"/>
              <a:t> </a:t>
            </a:r>
            <a:r>
              <a:rPr spc="-5" dirty="0"/>
              <a:t>noktaları</a:t>
            </a:r>
            <a:r>
              <a:rPr spc="-20" dirty="0"/>
              <a:t> </a:t>
            </a:r>
            <a:r>
              <a:rPr spc="-5" dirty="0"/>
              <a:t>(2</a:t>
            </a:r>
            <a:r>
              <a:rPr dirty="0"/>
              <a:t> </a:t>
            </a:r>
            <a:r>
              <a:rPr spc="-5" dirty="0"/>
              <a:t>yaşa</a:t>
            </a:r>
            <a:r>
              <a:rPr spc="10" dirty="0"/>
              <a:t> </a:t>
            </a:r>
            <a:r>
              <a:rPr spc="-5" dirty="0"/>
              <a:t>kadar)</a:t>
            </a:r>
          </a:p>
        </p:txBody>
      </p:sp>
      <p:pic>
        <p:nvPicPr>
          <p:cNvPr id="3" name="object 3"/>
          <p:cNvPicPr/>
          <p:nvPr/>
        </p:nvPicPr>
        <p:blipFill>
          <a:blip r:embed="rId2" cstate="print"/>
          <a:stretch>
            <a:fillRect/>
          </a:stretch>
        </p:blipFill>
        <p:spPr>
          <a:xfrm>
            <a:off x="1365503" y="1563624"/>
            <a:ext cx="9460992" cy="4876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5603" y="1705482"/>
            <a:ext cx="10839197" cy="4548040"/>
          </a:xfrm>
          <a:prstGeom prst="rect">
            <a:avLst/>
          </a:prstGeom>
        </p:spPr>
        <p:txBody>
          <a:bodyPr vert="horz" wrap="square" lIns="0" tIns="13335" rIns="0" bIns="0" rtlCol="0">
            <a:spAutoFit/>
          </a:bodyPr>
          <a:lstStyle/>
          <a:p>
            <a:pPr marL="12700">
              <a:lnSpc>
                <a:spcPct val="100000"/>
              </a:lnSpc>
              <a:spcBef>
                <a:spcPts val="105"/>
              </a:spcBef>
            </a:pPr>
            <a:r>
              <a:rPr lang="tr-TR" sz="2400" dirty="0">
                <a:latin typeface="Times New Roman"/>
                <a:cs typeface="Times New Roman"/>
              </a:rPr>
              <a:t>Bebeklerin bakım verenleri ile kurdukları bağ derece </a:t>
            </a:r>
            <a:r>
              <a:rPr lang="tr-TR" sz="2400" dirty="0" err="1">
                <a:latin typeface="Times New Roman"/>
                <a:cs typeface="Times New Roman"/>
              </a:rPr>
              <a:t>derece</a:t>
            </a:r>
            <a:r>
              <a:rPr lang="tr-TR" sz="2400" dirty="0">
                <a:latin typeface="Times New Roman"/>
                <a:cs typeface="Times New Roman"/>
              </a:rPr>
              <a:t> gelişir.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 </a:t>
            </a:r>
            <a:r>
              <a:rPr lang="tr-TR" sz="2400" dirty="0">
                <a:latin typeface="Times New Roman"/>
                <a:cs typeface="Times New Roman"/>
              </a:rPr>
              <a:t>Göz teması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 </a:t>
            </a:r>
            <a:r>
              <a:rPr lang="tr-TR" sz="2400" dirty="0">
                <a:latin typeface="Times New Roman"/>
                <a:cs typeface="Times New Roman"/>
              </a:rPr>
              <a:t>İlk 6 ay: Annenin sesini-kokusunu tanıma, Göz teması kurma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 </a:t>
            </a:r>
            <a:r>
              <a:rPr lang="tr-TR" sz="2400" dirty="0">
                <a:latin typeface="Times New Roman"/>
                <a:cs typeface="Times New Roman"/>
              </a:rPr>
              <a:t>6 Ay: Gülücükler, Bakıcıyı görünce ses çıkarma, Akıcı ayrılınca ağlama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 </a:t>
            </a:r>
            <a:r>
              <a:rPr lang="tr-TR" sz="2400" dirty="0">
                <a:latin typeface="Times New Roman"/>
                <a:cs typeface="Times New Roman"/>
              </a:rPr>
              <a:t>7 Ay: Kucağa alınmak isteme, Kollarını uzatma, Anne ve babanın kucağını isteme, Korktuğunda anne babayı arama, </a:t>
            </a:r>
            <a:r>
              <a:rPr lang="tr-TR" sz="2400" dirty="0" err="1" smtClean="0">
                <a:latin typeface="Times New Roman"/>
                <a:cs typeface="Times New Roman"/>
              </a:rPr>
              <a:t>Yabancılama</a:t>
            </a:r>
            <a:endParaRPr lang="tr-TR" sz="2400" dirty="0" smtClean="0">
              <a:latin typeface="Times New Roman"/>
              <a:cs typeface="Times New Roman"/>
            </a:endParaRPr>
          </a:p>
          <a:p>
            <a:pPr marL="12700">
              <a:lnSpc>
                <a:spcPct val="100000"/>
              </a:lnSpc>
              <a:spcBef>
                <a:spcPts val="105"/>
              </a:spcBef>
            </a:pPr>
            <a:endParaRPr lang="tr-TR" sz="2400" dirty="0">
              <a:latin typeface="Times New Roman"/>
              <a:cs typeface="Times New Roman"/>
            </a:endParaRPr>
          </a:p>
          <a:p>
            <a:pPr marL="12700">
              <a:lnSpc>
                <a:spcPct val="100000"/>
              </a:lnSpc>
              <a:spcBef>
                <a:spcPts val="105"/>
              </a:spcBef>
            </a:pPr>
            <a:r>
              <a:rPr lang="tr-TR" sz="2400" dirty="0">
                <a:latin typeface="Times New Roman"/>
                <a:cs typeface="Times New Roman"/>
              </a:rPr>
              <a:t>Yaşamın ilk 1 yılı sağlıklı bağlanma açısından oldukça önemlidir.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 </a:t>
            </a:r>
            <a:r>
              <a:rPr lang="tr-TR" sz="2400" dirty="0">
                <a:latin typeface="Times New Roman"/>
                <a:cs typeface="Times New Roman"/>
              </a:rPr>
              <a:t>Özerklik ve bağlanma birbirinin tersi gibi gözükse de aslında birbirini tamamlayan parçalardır. </a:t>
            </a:r>
            <a:endParaRPr lang="tr-TR" sz="2400" dirty="0" smtClean="0">
              <a:latin typeface="Times New Roman"/>
              <a:cs typeface="Times New Roman"/>
            </a:endParaRPr>
          </a:p>
          <a:p>
            <a:pPr marL="12700">
              <a:lnSpc>
                <a:spcPct val="100000"/>
              </a:lnSpc>
              <a:spcBef>
                <a:spcPts val="105"/>
              </a:spcBef>
            </a:pPr>
            <a:r>
              <a:rPr lang="tr-TR" sz="2400" dirty="0" smtClean="0">
                <a:latin typeface="Times New Roman"/>
                <a:cs typeface="Times New Roman"/>
              </a:rPr>
              <a:t>Güvenli </a:t>
            </a:r>
            <a:r>
              <a:rPr lang="tr-TR" sz="2400" dirty="0">
                <a:latin typeface="Times New Roman"/>
                <a:cs typeface="Times New Roman"/>
              </a:rPr>
              <a:t>bağlanan bir çocuk, çevresini keşfetme cesaretini kendinde bulur. Bu cesaret ile de özerkleşecektir. </a:t>
            </a:r>
            <a:endParaRPr sz="2400" dirty="0">
              <a:latin typeface="Times New Roman"/>
              <a:cs typeface="Times New Roman"/>
            </a:endParaRPr>
          </a:p>
        </p:txBody>
      </p:sp>
      <p:sp>
        <p:nvSpPr>
          <p:cNvPr id="3" name="object 3"/>
          <p:cNvSpPr txBox="1">
            <a:spLocks noGrp="1"/>
          </p:cNvSpPr>
          <p:nvPr>
            <p:ph type="title"/>
          </p:nvPr>
        </p:nvSpPr>
        <p:spPr>
          <a:xfrm>
            <a:off x="917244" y="709625"/>
            <a:ext cx="6456680" cy="574675"/>
          </a:xfrm>
          <a:prstGeom prst="rect">
            <a:avLst/>
          </a:prstGeom>
        </p:spPr>
        <p:txBody>
          <a:bodyPr vert="horz" wrap="square" lIns="0" tIns="12700" rIns="0" bIns="0" rtlCol="0">
            <a:spAutoFit/>
          </a:bodyPr>
          <a:lstStyle/>
          <a:p>
            <a:pPr marL="12700">
              <a:lnSpc>
                <a:spcPct val="100000"/>
              </a:lnSpc>
              <a:spcBef>
                <a:spcPts val="100"/>
              </a:spcBef>
            </a:pPr>
            <a:r>
              <a:rPr lang="tr-TR" sz="3600" i="0" dirty="0" smtClean="0">
                <a:latin typeface="Times New Roman"/>
                <a:cs typeface="Times New Roman"/>
              </a:rPr>
              <a:t>Bağlanma</a:t>
            </a:r>
            <a:endParaRPr sz="3600" dirty="0">
              <a:latin typeface="Times New Roman"/>
              <a:cs typeface="Times New Roman"/>
            </a:endParaRPr>
          </a:p>
        </p:txBody>
      </p:sp>
    </p:spTree>
    <p:extLst>
      <p:ext uri="{BB962C8B-B14F-4D97-AF65-F5344CB8AC3E}">
        <p14:creationId xmlns:p14="http://schemas.microsoft.com/office/powerpoint/2010/main" val="50357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122" y="658113"/>
            <a:ext cx="9223755" cy="492443"/>
          </a:xfrm>
        </p:spPr>
        <p:txBody>
          <a:bodyPr/>
          <a:lstStyle/>
          <a:p>
            <a:r>
              <a:rPr lang="tr-TR" dirty="0" smtClean="0"/>
              <a:t>AYNALAMA</a:t>
            </a:r>
            <a:endParaRPr lang="tr-TR" dirty="0"/>
          </a:p>
        </p:txBody>
      </p:sp>
      <p:sp>
        <p:nvSpPr>
          <p:cNvPr id="3" name="Metin Yer Tutucusu 2"/>
          <p:cNvSpPr>
            <a:spLocks noGrp="1"/>
          </p:cNvSpPr>
          <p:nvPr>
            <p:ph type="body" idx="1"/>
          </p:nvPr>
        </p:nvSpPr>
        <p:spPr>
          <a:xfrm>
            <a:off x="914730" y="1492377"/>
            <a:ext cx="10362539" cy="738664"/>
          </a:xfrm>
        </p:spPr>
        <p:txBody>
          <a:bodyPr/>
          <a:lstStyle/>
          <a:p>
            <a:r>
              <a:rPr lang="tr-TR" dirty="0" smtClean="0"/>
              <a:t>Çocuğun ihtiyaçlarını görmek, </a:t>
            </a:r>
            <a:r>
              <a:rPr lang="tr-TR" dirty="0" err="1" smtClean="0"/>
              <a:t>empatik</a:t>
            </a:r>
            <a:r>
              <a:rPr lang="tr-TR" dirty="0" smtClean="0"/>
              <a:t> ve şefkatle karşılık vermek, onaylamak, yansıtmak…</a:t>
            </a:r>
            <a:endParaRPr lang="tr-TR" dirty="0"/>
          </a:p>
        </p:txBody>
      </p:sp>
      <p:pic>
        <p:nvPicPr>
          <p:cNvPr id="4" name="Sabit Yüz Deneyi  Dr  Edward Troni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0" y="2438400"/>
            <a:ext cx="5638800" cy="4229100"/>
          </a:xfrm>
          <a:prstGeom prst="rect">
            <a:avLst/>
          </a:prstGeom>
        </p:spPr>
      </p:pic>
    </p:spTree>
    <p:extLst>
      <p:ext uri="{BB962C8B-B14F-4D97-AF65-F5344CB8AC3E}">
        <p14:creationId xmlns:p14="http://schemas.microsoft.com/office/powerpoint/2010/main" val="20459273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122" y="658113"/>
            <a:ext cx="9223755" cy="492443"/>
          </a:xfrm>
        </p:spPr>
        <p:txBody>
          <a:bodyPr/>
          <a:lstStyle/>
          <a:p>
            <a:r>
              <a:rPr lang="tr-TR" i="0" dirty="0"/>
              <a:t>Harry </a:t>
            </a:r>
            <a:r>
              <a:rPr lang="tr-TR" i="0" dirty="0" err="1"/>
              <a:t>Harlow</a:t>
            </a:r>
            <a:r>
              <a:rPr lang="tr-TR" i="0" dirty="0"/>
              <a:t> ve Bağlanmanın </a:t>
            </a:r>
            <a:r>
              <a:rPr lang="tr-TR" i="0" dirty="0" smtClean="0"/>
              <a:t>Doğası</a:t>
            </a:r>
            <a:endParaRPr lang="tr-TR" dirty="0"/>
          </a:p>
        </p:txBody>
      </p:sp>
      <p:sp>
        <p:nvSpPr>
          <p:cNvPr id="3" name="Metin Yer Tutucusu 2"/>
          <p:cNvSpPr>
            <a:spLocks noGrp="1"/>
          </p:cNvSpPr>
          <p:nvPr>
            <p:ph type="body" idx="1"/>
          </p:nvPr>
        </p:nvSpPr>
        <p:spPr>
          <a:xfrm>
            <a:off x="914730" y="1492377"/>
            <a:ext cx="10362539" cy="5213223"/>
          </a:xfrm>
        </p:spPr>
        <p:txBody>
          <a:bodyPr/>
          <a:lstStyle/>
          <a:p>
            <a:pPr rtl="0" fontAlgn="base"/>
            <a:r>
              <a:rPr lang="tr-TR" b="1" dirty="0"/>
              <a:t>Sahte anne deneyi</a:t>
            </a:r>
            <a:endParaRPr lang="tr-TR" dirty="0"/>
          </a:p>
          <a:p>
            <a:pPr rtl="0" fontAlgn="base"/>
            <a:r>
              <a:rPr lang="tr-TR" dirty="0" err="1"/>
              <a:t>Harlow</a:t>
            </a:r>
            <a:r>
              <a:rPr lang="tr-TR" dirty="0"/>
              <a:t> en çok bilinen deneyinde, genç </a:t>
            </a:r>
            <a:r>
              <a:rPr lang="tr-TR" dirty="0" err="1"/>
              <a:t>rhesus</a:t>
            </a:r>
            <a:r>
              <a:rPr lang="tr-TR" dirty="0"/>
              <a:t> maymunlarına iki ayrı sahte anne verir. Bir tanesi yumuşak bir kumaşla sarılıdır ama yiyecek vermemektedir, diğeri ise telden yapılmıştır ancak yiyecek veren bir biberon taşımaktadır. </a:t>
            </a:r>
          </a:p>
          <a:p>
            <a:pPr rtl="0" fontAlgn="base"/>
            <a:endParaRPr lang="tr-TR" dirty="0" smtClean="0"/>
          </a:p>
          <a:p>
            <a:pPr rtl="0" fontAlgn="base"/>
            <a:r>
              <a:rPr lang="tr-TR" dirty="0" err="1" smtClean="0"/>
              <a:t>Harlow</a:t>
            </a:r>
            <a:r>
              <a:rPr lang="tr-TR" dirty="0"/>
              <a:t>, genç maymunları doğduklarından birkaç saat sonra gerçek annelerinden ayırır ve büyütmeleri için bu vekil annelere verir. Deney gösterir ki, bebek maymunlar yemek vermediği halde yumuşak kumaştan olan anne ile telden olan anneye kıyasla daha çok zaman geçirirler. </a:t>
            </a:r>
          </a:p>
          <a:p>
            <a:pPr rtl="0" fontAlgn="base"/>
            <a:endParaRPr lang="tr-TR" dirty="0" smtClean="0"/>
          </a:p>
          <a:p>
            <a:pPr rtl="0" fontAlgn="base"/>
            <a:r>
              <a:rPr lang="tr-TR" dirty="0" smtClean="0"/>
              <a:t>Başka </a:t>
            </a:r>
            <a:r>
              <a:rPr lang="tr-TR" dirty="0"/>
              <a:t>bir deyişle, bebek maymunlar telden anneye sadece yemek için giderler ama yemedikleri zamanlarda yumuşak, rahatlatıcı kumaştan anne ile vakit geçirirler. Bundan yola çıkarak </a:t>
            </a:r>
            <a:r>
              <a:rPr lang="tr-TR" dirty="0" err="1"/>
              <a:t>Harlow</a:t>
            </a:r>
            <a:r>
              <a:rPr lang="tr-TR" dirty="0"/>
              <a:t>, yakınlık ihtiyacının altında yatan temel gücün duygusal yakınlık ve şefkat olduğu sonucuna varmıştır. </a:t>
            </a:r>
          </a:p>
          <a:p>
            <a:r>
              <a:rPr lang="tr-TR" dirty="0"/>
              <a:t/>
            </a:r>
            <a:br>
              <a:rPr lang="tr-TR" dirty="0"/>
            </a:br>
            <a:endParaRPr lang="tr-TR" dirty="0"/>
          </a:p>
        </p:txBody>
      </p:sp>
    </p:spTree>
    <p:extLst>
      <p:ext uri="{BB962C8B-B14F-4D97-AF65-F5344CB8AC3E}">
        <p14:creationId xmlns:p14="http://schemas.microsoft.com/office/powerpoint/2010/main" val="151501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122" y="658113"/>
            <a:ext cx="9223755" cy="492443"/>
          </a:xfrm>
        </p:spPr>
        <p:txBody>
          <a:bodyPr/>
          <a:lstStyle/>
          <a:p>
            <a:endParaRPr lang="tr-TR" dirty="0"/>
          </a:p>
        </p:txBody>
      </p:sp>
      <p:sp>
        <p:nvSpPr>
          <p:cNvPr id="3" name="Metin Yer Tutucusu 2"/>
          <p:cNvSpPr>
            <a:spLocks noGrp="1"/>
          </p:cNvSpPr>
          <p:nvPr>
            <p:ph type="body" idx="1"/>
          </p:nvPr>
        </p:nvSpPr>
        <p:spPr/>
        <p:txBody>
          <a:bodyPr/>
          <a:lstStyle/>
          <a:p>
            <a:endParaRPr lang="tr-TR" dirty="0"/>
          </a:p>
        </p:txBody>
      </p:sp>
      <p:pic>
        <p:nvPicPr>
          <p:cNvPr id="4" name="Harlow’un Maymun Deney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 y="0"/>
            <a:ext cx="11658600" cy="6557963"/>
          </a:xfrm>
          <a:prstGeom prst="rect">
            <a:avLst/>
          </a:prstGeom>
        </p:spPr>
      </p:pic>
    </p:spTree>
    <p:extLst>
      <p:ext uri="{BB962C8B-B14F-4D97-AF65-F5344CB8AC3E}">
        <p14:creationId xmlns:p14="http://schemas.microsoft.com/office/powerpoint/2010/main" val="994187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8130" y="1841068"/>
            <a:ext cx="9097010" cy="2720617"/>
          </a:xfrm>
          <a:prstGeom prst="rect">
            <a:avLst/>
          </a:prstGeom>
        </p:spPr>
        <p:txBody>
          <a:bodyPr vert="horz" wrap="square" lIns="0" tIns="12065" rIns="0" bIns="0" rtlCol="0">
            <a:spAutoFit/>
          </a:bodyPr>
          <a:lstStyle/>
          <a:p>
            <a:pPr marL="3710940" marR="5080" indent="-3698240" algn="l">
              <a:lnSpc>
                <a:spcPct val="100000"/>
              </a:lnSpc>
              <a:spcBef>
                <a:spcPts val="95"/>
              </a:spcBef>
            </a:pPr>
            <a:r>
              <a:rPr sz="4400" i="0" spc="-105" dirty="0">
                <a:latin typeface="Times New Roman"/>
                <a:cs typeface="Times New Roman"/>
              </a:rPr>
              <a:t>Yaşam</a:t>
            </a:r>
            <a:r>
              <a:rPr sz="4400" i="0" spc="-20" dirty="0">
                <a:latin typeface="Times New Roman"/>
                <a:cs typeface="Times New Roman"/>
              </a:rPr>
              <a:t> </a:t>
            </a:r>
            <a:r>
              <a:rPr sz="4400" i="0" dirty="0">
                <a:latin typeface="Times New Roman"/>
                <a:cs typeface="Times New Roman"/>
              </a:rPr>
              <a:t>boyu</a:t>
            </a:r>
            <a:r>
              <a:rPr sz="4400" i="0" spc="-15" dirty="0">
                <a:latin typeface="Times New Roman"/>
                <a:cs typeface="Times New Roman"/>
              </a:rPr>
              <a:t> </a:t>
            </a:r>
            <a:r>
              <a:rPr sz="4400" i="0" spc="-10" dirty="0">
                <a:latin typeface="Times New Roman"/>
                <a:cs typeface="Times New Roman"/>
              </a:rPr>
              <a:t>bilişsel</a:t>
            </a:r>
            <a:r>
              <a:rPr sz="4400" i="0" spc="15" dirty="0">
                <a:latin typeface="Times New Roman"/>
                <a:cs typeface="Times New Roman"/>
              </a:rPr>
              <a:t> </a:t>
            </a:r>
            <a:r>
              <a:rPr sz="4400" i="0" spc="-5" dirty="0">
                <a:latin typeface="Times New Roman"/>
                <a:cs typeface="Times New Roman"/>
              </a:rPr>
              <a:t>ve</a:t>
            </a:r>
            <a:r>
              <a:rPr sz="4400" i="0" spc="5" dirty="0">
                <a:latin typeface="Times New Roman"/>
                <a:cs typeface="Times New Roman"/>
              </a:rPr>
              <a:t> </a:t>
            </a:r>
            <a:r>
              <a:rPr sz="4400" i="0" dirty="0" err="1">
                <a:latin typeface="Times New Roman"/>
                <a:cs typeface="Times New Roman"/>
              </a:rPr>
              <a:t>sosyo-duygusal</a:t>
            </a:r>
            <a:r>
              <a:rPr sz="4400" i="0" dirty="0">
                <a:latin typeface="Times New Roman"/>
                <a:cs typeface="Times New Roman"/>
              </a:rPr>
              <a:t> </a:t>
            </a:r>
            <a:r>
              <a:rPr sz="4400" i="0" spc="-1085" dirty="0">
                <a:latin typeface="Times New Roman"/>
                <a:cs typeface="Times New Roman"/>
              </a:rPr>
              <a:t> </a:t>
            </a:r>
            <a:r>
              <a:rPr sz="4400" i="0" spc="-5" dirty="0" err="1" smtClean="0">
                <a:latin typeface="Times New Roman"/>
                <a:cs typeface="Times New Roman"/>
              </a:rPr>
              <a:t>gelişim</a:t>
            </a:r>
            <a:r>
              <a:rPr lang="tr-TR" sz="4400" i="0" spc="-5" dirty="0" smtClean="0">
                <a:latin typeface="Times New Roman"/>
                <a:cs typeface="Times New Roman"/>
              </a:rPr>
              <a:t/>
            </a:r>
            <a:br>
              <a:rPr lang="tr-TR" sz="4400" i="0" spc="-5" dirty="0" smtClean="0">
                <a:latin typeface="Times New Roman"/>
                <a:cs typeface="Times New Roman"/>
              </a:rPr>
            </a:br>
            <a:r>
              <a:rPr lang="tr-TR" sz="4400" i="0" spc="-5" smtClean="0"/>
              <a:t/>
            </a:r>
            <a:br>
              <a:rPr lang="tr-TR" sz="4400" i="0" spc="-5" smtClean="0"/>
            </a:br>
            <a:endParaRPr sz="4400" dirty="0">
              <a:solidFill>
                <a:schemeClr val="tx1"/>
              </a:solidFill>
            </a:endParaRPr>
          </a:p>
        </p:txBody>
      </p:sp>
      <p:sp>
        <p:nvSpPr>
          <p:cNvPr id="4" name="object 3"/>
          <p:cNvSpPr txBox="1"/>
          <p:nvPr/>
        </p:nvSpPr>
        <p:spPr>
          <a:xfrm>
            <a:off x="8077200" y="5943600"/>
            <a:ext cx="3776345" cy="382156"/>
          </a:xfrm>
          <a:prstGeom prst="rect">
            <a:avLst/>
          </a:prstGeom>
        </p:spPr>
        <p:txBody>
          <a:bodyPr vert="horz" wrap="square" lIns="0" tIns="12700" rIns="0" bIns="0"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tr-TR" sz="2400" dirty="0" err="1" smtClean="0">
                <a:latin typeface="Times New Roman"/>
                <a:cs typeface="Times New Roman"/>
              </a:rPr>
              <a:t>Öğr.Gör.Dr</a:t>
            </a:r>
            <a:r>
              <a:rPr lang="tr-TR" sz="2400" dirty="0" smtClean="0">
                <a:latin typeface="Times New Roman"/>
                <a:cs typeface="Times New Roman"/>
              </a:rPr>
              <a:t>. Emre ÖZDEMİR</a:t>
            </a:r>
            <a:endParaRPr sz="2400" dirty="0">
              <a:latin typeface="Times New Roman"/>
              <a:cs typeface="Times New Roman"/>
            </a:endParaRPr>
          </a:p>
        </p:txBody>
      </p:sp>
    </p:spTree>
    <p:extLst>
      <p:ext uri="{BB962C8B-B14F-4D97-AF65-F5344CB8AC3E}">
        <p14:creationId xmlns:p14="http://schemas.microsoft.com/office/powerpoint/2010/main" val="31104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714578"/>
            <a:ext cx="5765800" cy="574675"/>
          </a:xfrm>
          <a:prstGeom prst="rect">
            <a:avLst/>
          </a:prstGeom>
        </p:spPr>
        <p:txBody>
          <a:bodyPr vert="horz" wrap="square" lIns="0" tIns="12700" rIns="0" bIns="0" rtlCol="0">
            <a:spAutoFit/>
          </a:bodyPr>
          <a:lstStyle/>
          <a:p>
            <a:pPr marL="12700">
              <a:lnSpc>
                <a:spcPct val="100000"/>
              </a:lnSpc>
              <a:spcBef>
                <a:spcPts val="100"/>
              </a:spcBef>
            </a:pPr>
            <a:r>
              <a:rPr i="0" spc="-5" dirty="0">
                <a:latin typeface="Times New Roman"/>
                <a:cs typeface="Times New Roman"/>
              </a:rPr>
              <a:t>1.</a:t>
            </a:r>
            <a:r>
              <a:rPr i="0" spc="-155" dirty="0">
                <a:latin typeface="Times New Roman"/>
                <a:cs typeface="Times New Roman"/>
              </a:rPr>
              <a:t> </a:t>
            </a:r>
            <a:r>
              <a:rPr i="0" spc="-90" dirty="0">
                <a:latin typeface="Times New Roman"/>
                <a:cs typeface="Times New Roman"/>
              </a:rPr>
              <a:t>Yaşam</a:t>
            </a:r>
            <a:r>
              <a:rPr i="0" spc="25" dirty="0">
                <a:latin typeface="Times New Roman"/>
                <a:cs typeface="Times New Roman"/>
              </a:rPr>
              <a:t> </a:t>
            </a:r>
            <a:r>
              <a:rPr i="0" dirty="0">
                <a:latin typeface="Times New Roman"/>
                <a:cs typeface="Times New Roman"/>
              </a:rPr>
              <a:t>boyu</a:t>
            </a:r>
            <a:r>
              <a:rPr i="0" spc="-25" dirty="0">
                <a:latin typeface="Times New Roman"/>
                <a:cs typeface="Times New Roman"/>
              </a:rPr>
              <a:t> </a:t>
            </a:r>
            <a:r>
              <a:rPr i="0" spc="-5" dirty="0">
                <a:latin typeface="Times New Roman"/>
                <a:cs typeface="Times New Roman"/>
              </a:rPr>
              <a:t>bilişsel </a:t>
            </a:r>
            <a:r>
              <a:rPr i="0" dirty="0">
                <a:latin typeface="Times New Roman"/>
                <a:cs typeface="Times New Roman"/>
              </a:rPr>
              <a:t>gelişim</a:t>
            </a:r>
          </a:p>
        </p:txBody>
      </p:sp>
      <p:sp>
        <p:nvSpPr>
          <p:cNvPr id="3" name="object 3"/>
          <p:cNvSpPr txBox="1"/>
          <p:nvPr/>
        </p:nvSpPr>
        <p:spPr>
          <a:xfrm>
            <a:off x="917244" y="1704213"/>
            <a:ext cx="9792970" cy="3595856"/>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10" dirty="0">
                <a:latin typeface="Times New Roman"/>
                <a:cs typeface="Times New Roman"/>
              </a:rPr>
              <a:t>‘İnsanların</a:t>
            </a:r>
            <a:r>
              <a:rPr sz="2400" spc="85" dirty="0">
                <a:latin typeface="Times New Roman"/>
                <a:cs typeface="Times New Roman"/>
              </a:rPr>
              <a:t> </a:t>
            </a:r>
            <a:r>
              <a:rPr sz="2400" spc="-15" dirty="0">
                <a:latin typeface="Times New Roman"/>
                <a:cs typeface="Times New Roman"/>
              </a:rPr>
              <a:t>dünya</a:t>
            </a:r>
            <a:r>
              <a:rPr sz="2400" spc="6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dirty="0">
                <a:latin typeface="Times New Roman"/>
                <a:cs typeface="Times New Roman"/>
              </a:rPr>
              <a:t>zihin</a:t>
            </a:r>
            <a:r>
              <a:rPr sz="2400" spc="-15" dirty="0">
                <a:latin typeface="Times New Roman"/>
                <a:cs typeface="Times New Roman"/>
              </a:rPr>
              <a:t> </a:t>
            </a:r>
            <a:r>
              <a:rPr sz="2400" spc="-5" dirty="0">
                <a:latin typeface="Times New Roman"/>
                <a:cs typeface="Times New Roman"/>
              </a:rPr>
              <a:t>hakkındaki</a:t>
            </a:r>
            <a:r>
              <a:rPr sz="2400" spc="10" dirty="0">
                <a:latin typeface="Times New Roman"/>
                <a:cs typeface="Times New Roman"/>
              </a:rPr>
              <a:t> </a:t>
            </a:r>
            <a:r>
              <a:rPr sz="2400" spc="-10" dirty="0">
                <a:latin typeface="Times New Roman"/>
                <a:cs typeface="Times New Roman"/>
              </a:rPr>
              <a:t>anlayışları</a:t>
            </a:r>
            <a:r>
              <a:rPr sz="2400" spc="55" dirty="0">
                <a:latin typeface="Times New Roman"/>
                <a:cs typeface="Times New Roman"/>
              </a:rPr>
              <a:t> </a:t>
            </a:r>
            <a:r>
              <a:rPr sz="2400" spc="-5" dirty="0">
                <a:latin typeface="Times New Roman"/>
                <a:cs typeface="Times New Roman"/>
              </a:rPr>
              <a:t>nasıl</a:t>
            </a:r>
            <a:r>
              <a:rPr sz="2400" spc="15" dirty="0">
                <a:latin typeface="Times New Roman"/>
                <a:cs typeface="Times New Roman"/>
              </a:rPr>
              <a:t> </a:t>
            </a:r>
            <a:r>
              <a:rPr sz="2400" spc="-5" dirty="0">
                <a:latin typeface="Times New Roman"/>
                <a:cs typeface="Times New Roman"/>
              </a:rPr>
              <a:t>değişip</a:t>
            </a:r>
            <a:r>
              <a:rPr sz="2400" spc="5" dirty="0">
                <a:latin typeface="Times New Roman"/>
                <a:cs typeface="Times New Roman"/>
              </a:rPr>
              <a:t> </a:t>
            </a:r>
            <a:r>
              <a:rPr sz="2400" spc="-5" dirty="0">
                <a:latin typeface="Times New Roman"/>
                <a:cs typeface="Times New Roman"/>
              </a:rPr>
              <a:t>gelişmektedir?’</a:t>
            </a:r>
            <a:endParaRPr sz="2400" dirty="0">
              <a:latin typeface="Times New Roman"/>
              <a:cs typeface="Times New Roman"/>
            </a:endParaRPr>
          </a:p>
          <a:p>
            <a:pPr>
              <a:lnSpc>
                <a:spcPct val="100000"/>
              </a:lnSpc>
              <a:spcBef>
                <a:spcPts val="15"/>
              </a:spcBef>
              <a:buFont typeface="Arial MT"/>
              <a:buChar char="•"/>
            </a:pPr>
            <a:endParaRPr sz="2500" dirty="0">
              <a:latin typeface="Times New Roman"/>
              <a:cs typeface="Times New Roman"/>
            </a:endParaRPr>
          </a:p>
          <a:p>
            <a:pPr marL="697865" lvl="1" indent="-229235">
              <a:lnSpc>
                <a:spcPct val="100000"/>
              </a:lnSpc>
              <a:buFont typeface="Arial MT"/>
              <a:buChar char="•"/>
              <a:tabLst>
                <a:tab pos="697865" algn="l"/>
                <a:tab pos="698500" algn="l"/>
              </a:tabLst>
            </a:pPr>
            <a:r>
              <a:rPr sz="2200" spc="5" dirty="0">
                <a:latin typeface="Times New Roman"/>
                <a:cs typeface="Times New Roman"/>
              </a:rPr>
              <a:t>Jean</a:t>
            </a:r>
            <a:r>
              <a:rPr sz="2200" spc="-65" dirty="0">
                <a:latin typeface="Times New Roman"/>
                <a:cs typeface="Times New Roman"/>
              </a:rPr>
              <a:t> </a:t>
            </a:r>
            <a:r>
              <a:rPr sz="2200" spc="-5" dirty="0">
                <a:latin typeface="Times New Roman"/>
                <a:cs typeface="Times New Roman"/>
              </a:rPr>
              <a:t>Piaget</a:t>
            </a:r>
            <a:r>
              <a:rPr sz="2200" spc="20" dirty="0">
                <a:latin typeface="Times New Roman"/>
                <a:cs typeface="Times New Roman"/>
              </a:rPr>
              <a:t> </a:t>
            </a:r>
            <a:r>
              <a:rPr sz="2200" spc="-10" dirty="0">
                <a:latin typeface="Times New Roman"/>
                <a:cs typeface="Times New Roman"/>
              </a:rPr>
              <a:t>ve</a:t>
            </a:r>
            <a:r>
              <a:rPr sz="2200" spc="10" dirty="0">
                <a:latin typeface="Times New Roman"/>
                <a:cs typeface="Times New Roman"/>
              </a:rPr>
              <a:t> </a:t>
            </a:r>
            <a:r>
              <a:rPr sz="2200" dirty="0">
                <a:latin typeface="Times New Roman"/>
                <a:cs typeface="Times New Roman"/>
              </a:rPr>
              <a:t>Bilişsel</a:t>
            </a:r>
            <a:r>
              <a:rPr sz="2200" spc="-70" dirty="0">
                <a:latin typeface="Times New Roman"/>
                <a:cs typeface="Times New Roman"/>
              </a:rPr>
              <a:t> </a:t>
            </a:r>
            <a:r>
              <a:rPr sz="2200" dirty="0" err="1">
                <a:latin typeface="Times New Roman"/>
                <a:cs typeface="Times New Roman"/>
              </a:rPr>
              <a:t>gelişim</a:t>
            </a:r>
            <a:r>
              <a:rPr sz="2200" spc="-25" dirty="0">
                <a:latin typeface="Times New Roman"/>
                <a:cs typeface="Times New Roman"/>
              </a:rPr>
              <a:t> </a:t>
            </a:r>
            <a:r>
              <a:rPr sz="2200" spc="-10" dirty="0" err="1" smtClean="0">
                <a:latin typeface="Times New Roman"/>
                <a:cs typeface="Times New Roman"/>
              </a:rPr>
              <a:t>kuramı</a:t>
            </a:r>
            <a:endParaRPr lang="tr-TR" sz="2200" spc="-10" dirty="0" smtClean="0">
              <a:latin typeface="Times New Roman"/>
              <a:cs typeface="Times New Roman"/>
            </a:endParaRPr>
          </a:p>
          <a:p>
            <a:pPr marL="468630" lvl="1">
              <a:lnSpc>
                <a:spcPct val="100000"/>
              </a:lnSpc>
              <a:tabLst>
                <a:tab pos="697865" algn="l"/>
                <a:tab pos="698500" algn="l"/>
              </a:tabLst>
            </a:pPr>
            <a:endParaRPr sz="2200" dirty="0">
              <a:latin typeface="Times New Roman"/>
              <a:cs typeface="Times New Roman"/>
            </a:endParaRPr>
          </a:p>
          <a:p>
            <a:pPr marL="697865" lvl="1" indent="-229235">
              <a:lnSpc>
                <a:spcPct val="100000"/>
              </a:lnSpc>
              <a:buFont typeface="Arial MT"/>
              <a:buChar char="•"/>
              <a:tabLst>
                <a:tab pos="697865" algn="l"/>
                <a:tab pos="698500" algn="l"/>
              </a:tabLst>
            </a:pPr>
            <a:r>
              <a:rPr sz="2200" spc="-45" dirty="0">
                <a:latin typeface="Times New Roman"/>
                <a:cs typeface="Times New Roman"/>
              </a:rPr>
              <a:t>Yaşam</a:t>
            </a:r>
            <a:r>
              <a:rPr sz="2200" spc="-35" dirty="0">
                <a:latin typeface="Times New Roman"/>
                <a:cs typeface="Times New Roman"/>
              </a:rPr>
              <a:t> </a:t>
            </a:r>
            <a:r>
              <a:rPr sz="2200" spc="-5" dirty="0">
                <a:latin typeface="Times New Roman"/>
                <a:cs typeface="Times New Roman"/>
              </a:rPr>
              <a:t>boyu</a:t>
            </a:r>
            <a:r>
              <a:rPr sz="2200" dirty="0">
                <a:latin typeface="Times New Roman"/>
                <a:cs typeface="Times New Roman"/>
              </a:rPr>
              <a:t> </a:t>
            </a:r>
            <a:r>
              <a:rPr sz="2200" spc="5" dirty="0">
                <a:latin typeface="Times New Roman"/>
                <a:cs typeface="Times New Roman"/>
              </a:rPr>
              <a:t>bilişsel</a:t>
            </a:r>
            <a:r>
              <a:rPr sz="2200" spc="-75" dirty="0">
                <a:latin typeface="Times New Roman"/>
                <a:cs typeface="Times New Roman"/>
              </a:rPr>
              <a:t> </a:t>
            </a:r>
            <a:r>
              <a:rPr sz="2200" dirty="0" err="1">
                <a:latin typeface="Times New Roman"/>
                <a:cs typeface="Times New Roman"/>
              </a:rPr>
              <a:t>işlevlerdeki</a:t>
            </a:r>
            <a:r>
              <a:rPr sz="2200" spc="-25" dirty="0">
                <a:latin typeface="Times New Roman"/>
                <a:cs typeface="Times New Roman"/>
              </a:rPr>
              <a:t> </a:t>
            </a:r>
            <a:r>
              <a:rPr sz="2200" spc="-5" dirty="0" err="1" smtClean="0">
                <a:latin typeface="Times New Roman"/>
                <a:cs typeface="Times New Roman"/>
              </a:rPr>
              <a:t>değişimler</a:t>
            </a:r>
            <a:endParaRPr lang="tr-TR" sz="2200" spc="-5" dirty="0" smtClean="0">
              <a:latin typeface="Times New Roman"/>
              <a:cs typeface="Times New Roman"/>
            </a:endParaRPr>
          </a:p>
          <a:p>
            <a:pPr marL="697865" lvl="1" indent="-229235">
              <a:lnSpc>
                <a:spcPct val="100000"/>
              </a:lnSpc>
              <a:buFont typeface="Arial MT"/>
              <a:buChar char="•"/>
              <a:tabLst>
                <a:tab pos="697865" algn="l"/>
                <a:tab pos="698500" algn="l"/>
              </a:tabLst>
            </a:pPr>
            <a:endParaRPr lang="tr-TR" sz="2200" spc="-5" dirty="0">
              <a:latin typeface="Times New Roman"/>
              <a:cs typeface="Times New Roman"/>
            </a:endParaRPr>
          </a:p>
          <a:p>
            <a:pPr marL="1155700" lvl="2" indent="-228600">
              <a:spcBef>
                <a:spcPts val="100"/>
              </a:spcBef>
              <a:buFont typeface="Arial MT"/>
              <a:buChar char="•"/>
              <a:tabLst>
                <a:tab pos="241300" algn="l"/>
              </a:tabLst>
            </a:pPr>
            <a:r>
              <a:rPr lang="tr-TR" sz="2400" spc="-5" dirty="0">
                <a:latin typeface="Times New Roman"/>
                <a:cs typeface="Times New Roman"/>
              </a:rPr>
              <a:t>Bilginin </a:t>
            </a:r>
            <a:r>
              <a:rPr lang="tr-TR" sz="2400" spc="-15" dirty="0">
                <a:latin typeface="Times New Roman"/>
                <a:cs typeface="Times New Roman"/>
              </a:rPr>
              <a:t>yapısı,</a:t>
            </a:r>
            <a:r>
              <a:rPr lang="tr-TR" sz="2400" spc="70" dirty="0">
                <a:latin typeface="Times New Roman"/>
                <a:cs typeface="Times New Roman"/>
              </a:rPr>
              <a:t> </a:t>
            </a:r>
            <a:r>
              <a:rPr lang="tr-TR" sz="2400" spc="-5" dirty="0">
                <a:latin typeface="Times New Roman"/>
                <a:cs typeface="Times New Roman"/>
              </a:rPr>
              <a:t>kökeni </a:t>
            </a:r>
            <a:r>
              <a:rPr lang="tr-TR" sz="2400" dirty="0">
                <a:latin typeface="Times New Roman"/>
                <a:cs typeface="Times New Roman"/>
              </a:rPr>
              <a:t>ve</a:t>
            </a:r>
            <a:r>
              <a:rPr lang="tr-TR" sz="2400" spc="-15" dirty="0">
                <a:latin typeface="Times New Roman"/>
                <a:cs typeface="Times New Roman"/>
              </a:rPr>
              <a:t> </a:t>
            </a:r>
            <a:r>
              <a:rPr lang="tr-TR" sz="2400" dirty="0">
                <a:latin typeface="Times New Roman"/>
                <a:cs typeface="Times New Roman"/>
              </a:rPr>
              <a:t>oluşumu</a:t>
            </a:r>
            <a:r>
              <a:rPr lang="tr-TR" sz="2400" spc="-30" dirty="0">
                <a:latin typeface="Times New Roman"/>
                <a:cs typeface="Times New Roman"/>
              </a:rPr>
              <a:t> </a:t>
            </a:r>
            <a:r>
              <a:rPr lang="tr-TR" sz="2400" dirty="0">
                <a:latin typeface="Times New Roman"/>
                <a:cs typeface="Times New Roman"/>
              </a:rPr>
              <a:t>nasıldır?</a:t>
            </a:r>
          </a:p>
          <a:p>
            <a:pPr lvl="2">
              <a:spcBef>
                <a:spcPts val="5"/>
              </a:spcBef>
              <a:buFont typeface="Arial MT"/>
              <a:buChar char="•"/>
            </a:pPr>
            <a:endParaRPr lang="tr-TR" sz="2500" dirty="0">
              <a:latin typeface="Times New Roman"/>
              <a:cs typeface="Times New Roman"/>
            </a:endParaRPr>
          </a:p>
          <a:p>
            <a:pPr marL="1155700" lvl="2" indent="-228600">
              <a:buFont typeface="Arial MT"/>
              <a:buChar char="•"/>
              <a:tabLst>
                <a:tab pos="241300" algn="l"/>
              </a:tabLst>
            </a:pPr>
            <a:r>
              <a:rPr lang="tr-TR" sz="2400" spc="-5" dirty="0">
                <a:latin typeface="Times New Roman"/>
                <a:cs typeface="Times New Roman"/>
              </a:rPr>
              <a:t>Küçük</a:t>
            </a:r>
            <a:r>
              <a:rPr lang="tr-TR" sz="2400" spc="25" dirty="0">
                <a:latin typeface="Times New Roman"/>
                <a:cs typeface="Times New Roman"/>
              </a:rPr>
              <a:t> </a:t>
            </a:r>
            <a:r>
              <a:rPr lang="tr-TR" sz="2400" spc="-5" dirty="0">
                <a:latin typeface="Times New Roman"/>
                <a:cs typeface="Times New Roman"/>
              </a:rPr>
              <a:t>çocuklar</a:t>
            </a:r>
            <a:r>
              <a:rPr lang="tr-TR" sz="2400" dirty="0">
                <a:latin typeface="Times New Roman"/>
                <a:cs typeface="Times New Roman"/>
              </a:rPr>
              <a:t> </a:t>
            </a:r>
            <a:r>
              <a:rPr lang="tr-TR" sz="2400" spc="-20" dirty="0">
                <a:latin typeface="Times New Roman"/>
                <a:cs typeface="Times New Roman"/>
              </a:rPr>
              <a:t>dünyayı</a:t>
            </a:r>
            <a:r>
              <a:rPr lang="tr-TR" sz="2400" spc="105" dirty="0">
                <a:latin typeface="Times New Roman"/>
                <a:cs typeface="Times New Roman"/>
              </a:rPr>
              <a:t> </a:t>
            </a:r>
            <a:r>
              <a:rPr lang="tr-TR" sz="2400" dirty="0">
                <a:latin typeface="Times New Roman"/>
                <a:cs typeface="Times New Roman"/>
              </a:rPr>
              <a:t>nasıl</a:t>
            </a:r>
            <a:r>
              <a:rPr lang="tr-TR" sz="2400" spc="5" dirty="0">
                <a:latin typeface="Times New Roman"/>
                <a:cs typeface="Times New Roman"/>
              </a:rPr>
              <a:t> </a:t>
            </a:r>
            <a:r>
              <a:rPr lang="tr-TR" sz="2400" spc="-5" dirty="0">
                <a:latin typeface="Times New Roman"/>
                <a:cs typeface="Times New Roman"/>
              </a:rPr>
              <a:t>anlar ve</a:t>
            </a:r>
            <a:r>
              <a:rPr lang="tr-TR" sz="2400" spc="15" dirty="0">
                <a:latin typeface="Times New Roman"/>
                <a:cs typeface="Times New Roman"/>
              </a:rPr>
              <a:t> </a:t>
            </a:r>
            <a:r>
              <a:rPr lang="tr-TR" sz="2400" spc="-10" dirty="0">
                <a:latin typeface="Times New Roman"/>
                <a:cs typeface="Times New Roman"/>
              </a:rPr>
              <a:t>yapılandırırlar?</a:t>
            </a:r>
            <a:endParaRPr lang="tr-TR" sz="2400" dirty="0">
              <a:latin typeface="Times New Roman"/>
              <a:cs typeface="Times New Roman"/>
            </a:endParaRPr>
          </a:p>
          <a:p>
            <a:pPr marL="1155065" lvl="2" indent="-229235">
              <a:buFont typeface="Arial MT"/>
              <a:buChar char="•"/>
              <a:tabLst>
                <a:tab pos="697865" algn="l"/>
                <a:tab pos="698500" algn="l"/>
              </a:tabLst>
            </a:pPr>
            <a:endParaRPr sz="2200" dirty="0">
              <a:latin typeface="Times New Roman"/>
              <a:cs typeface="Times New Roman"/>
            </a:endParaRPr>
          </a:p>
        </p:txBody>
      </p:sp>
      <p:pic>
        <p:nvPicPr>
          <p:cNvPr id="4" name="object 4"/>
          <p:cNvPicPr/>
          <p:nvPr/>
        </p:nvPicPr>
        <p:blipFill>
          <a:blip r:embed="rId2" cstate="print"/>
          <a:stretch>
            <a:fillRect/>
          </a:stretch>
        </p:blipFill>
        <p:spPr>
          <a:xfrm>
            <a:off x="9296400" y="2590800"/>
            <a:ext cx="2133601" cy="3435095"/>
          </a:xfrm>
          <a:prstGeom prst="rect">
            <a:avLst/>
          </a:prstGeom>
        </p:spPr>
      </p:pic>
    </p:spTree>
    <p:extLst>
      <p:ext uri="{BB962C8B-B14F-4D97-AF65-F5344CB8AC3E}">
        <p14:creationId xmlns:p14="http://schemas.microsoft.com/office/powerpoint/2010/main" val="2252609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621663"/>
            <a:ext cx="10360660" cy="4075475"/>
          </a:xfrm>
          <a:prstGeom prst="rect">
            <a:avLst/>
          </a:prstGeom>
        </p:spPr>
        <p:txBody>
          <a:bodyPr vert="horz" wrap="square" lIns="0" tIns="12700" rIns="0" bIns="0" rtlCol="0">
            <a:spAutoFit/>
          </a:bodyPr>
          <a:lstStyle/>
          <a:p>
            <a:r>
              <a:rPr lang="tr-TR" sz="2400" dirty="0" smtClean="0"/>
              <a:t>A) ŞEMA (Bilişsel </a:t>
            </a:r>
            <a:r>
              <a:rPr lang="tr-TR" sz="2400" dirty="0"/>
              <a:t>Yapılar): </a:t>
            </a:r>
            <a:endParaRPr lang="tr-TR" sz="2400" dirty="0" smtClean="0"/>
          </a:p>
          <a:p>
            <a:r>
              <a:rPr lang="tr-TR" sz="2400" dirty="0"/>
              <a:t>	</a:t>
            </a:r>
            <a:r>
              <a:rPr lang="tr-TR" sz="2400" dirty="0" smtClean="0"/>
              <a:t>Bilişsel </a:t>
            </a:r>
            <a:r>
              <a:rPr lang="tr-TR" sz="2400" dirty="0"/>
              <a:t>yapı daha çok yetişkin zihinsel süreçlerini açıklar. Çocuklar için </a:t>
            </a:r>
            <a:r>
              <a:rPr lang="tr-TR" sz="2400" dirty="0" smtClean="0"/>
              <a:t>	“</a:t>
            </a:r>
            <a:r>
              <a:rPr lang="tr-TR" sz="2400" dirty="0"/>
              <a:t>ŞEMA” kavramı kullanılır. </a:t>
            </a:r>
          </a:p>
          <a:p>
            <a:r>
              <a:rPr lang="tr-TR" sz="2400" dirty="0" smtClean="0"/>
              <a:t>	* </a:t>
            </a:r>
            <a:r>
              <a:rPr lang="tr-TR" sz="2400" dirty="0"/>
              <a:t>Şemalar en temel bilişsel yapılardır. </a:t>
            </a:r>
          </a:p>
          <a:p>
            <a:r>
              <a:rPr lang="tr-TR" sz="2400" dirty="0" smtClean="0"/>
              <a:t>	* </a:t>
            </a:r>
            <a:r>
              <a:rPr lang="tr-TR" sz="2400" dirty="0"/>
              <a:t>Şemalar yaşamın ilk yıllarında daha ilkel düzeydeyken, yaşantı ve </a:t>
            </a:r>
            <a:r>
              <a:rPr lang="tr-TR" sz="2400" dirty="0" smtClean="0"/>
              <a:t>	olgunlaşma </a:t>
            </a:r>
            <a:r>
              <a:rPr lang="tr-TR" sz="2400" dirty="0"/>
              <a:t>neticesinde daha karmaşık hale gelir. </a:t>
            </a:r>
          </a:p>
          <a:p>
            <a:r>
              <a:rPr lang="tr-TR" sz="2400" dirty="0" smtClean="0"/>
              <a:t>	* </a:t>
            </a:r>
            <a:r>
              <a:rPr lang="tr-TR" sz="2400" dirty="0"/>
              <a:t>Şema, çevreyle etkileşim sonucu oluşan, organize olmuş, kolaylıkla tekrar </a:t>
            </a:r>
            <a:r>
              <a:rPr lang="tr-TR" sz="2400" dirty="0" smtClean="0"/>
              <a:t>	edilebilen </a:t>
            </a:r>
            <a:r>
              <a:rPr lang="tr-TR" sz="2400" dirty="0"/>
              <a:t>davranış ve düşünce kalıplarıdır. </a:t>
            </a:r>
          </a:p>
          <a:p>
            <a:r>
              <a:rPr lang="tr-TR" sz="2400" dirty="0" smtClean="0"/>
              <a:t>	* </a:t>
            </a:r>
            <a:r>
              <a:rPr lang="tr-TR" sz="2400" dirty="0"/>
              <a:t>Bebeklerin doğuştan getirdikleri emme ve yakalama refleksleri ilk </a:t>
            </a:r>
            <a:r>
              <a:rPr lang="tr-TR" sz="2400" dirty="0" smtClean="0"/>
              <a:t>	şemalardır</a:t>
            </a:r>
            <a:r>
              <a:rPr lang="tr-TR" sz="2400" dirty="0"/>
              <a:t>. Bebekler bu şemaları kullanarak yeni şamalar oluştururlar. </a:t>
            </a:r>
            <a:endParaRPr lang="tr-TR" sz="2400" dirty="0" smtClean="0"/>
          </a:p>
          <a:p>
            <a:endParaRPr sz="2400" dirty="0">
              <a:latin typeface="Times New Roman"/>
              <a:cs typeface="Times New Roman"/>
            </a:endParaRPr>
          </a:p>
        </p:txBody>
      </p:sp>
      <p:sp>
        <p:nvSpPr>
          <p:cNvPr id="3" name="object 3"/>
          <p:cNvSpPr txBox="1">
            <a:spLocks noGrp="1"/>
          </p:cNvSpPr>
          <p:nvPr>
            <p:ph type="title"/>
          </p:nvPr>
        </p:nvSpPr>
        <p:spPr>
          <a:xfrm>
            <a:off x="968755" y="631901"/>
            <a:ext cx="10252710" cy="574675"/>
          </a:xfrm>
          <a:prstGeom prst="rect">
            <a:avLst/>
          </a:prstGeom>
        </p:spPr>
        <p:txBody>
          <a:bodyPr vert="horz" wrap="square" lIns="0" tIns="12700" rIns="0" bIns="0" rtlCol="0">
            <a:spAutoFit/>
          </a:bodyPr>
          <a:lstStyle/>
          <a:p>
            <a:pPr marL="12700">
              <a:lnSpc>
                <a:spcPct val="100000"/>
              </a:lnSpc>
              <a:spcBef>
                <a:spcPts val="100"/>
              </a:spcBef>
            </a:pPr>
            <a:r>
              <a:rPr dirty="0"/>
              <a:t>Piaget’in</a:t>
            </a:r>
            <a:r>
              <a:rPr spc="-45" dirty="0"/>
              <a:t> </a:t>
            </a:r>
            <a:r>
              <a:rPr spc="-5" dirty="0"/>
              <a:t>Bilişsel</a:t>
            </a:r>
            <a:r>
              <a:rPr dirty="0"/>
              <a:t> gelişim</a:t>
            </a:r>
            <a:r>
              <a:rPr spc="-10" dirty="0"/>
              <a:t> </a:t>
            </a:r>
            <a:r>
              <a:rPr spc="-5" dirty="0"/>
              <a:t>kuramı’nda</a:t>
            </a:r>
            <a:r>
              <a:rPr spc="5" dirty="0"/>
              <a:t> temel</a:t>
            </a:r>
            <a:r>
              <a:rPr spc="-30" dirty="0"/>
              <a:t> </a:t>
            </a:r>
            <a:r>
              <a:rPr dirty="0"/>
              <a:t>kavramlar</a:t>
            </a:r>
          </a:p>
        </p:txBody>
      </p:sp>
    </p:spTree>
    <p:extLst>
      <p:ext uri="{BB962C8B-B14F-4D97-AF65-F5344CB8AC3E}">
        <p14:creationId xmlns:p14="http://schemas.microsoft.com/office/powerpoint/2010/main" val="2636029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53973"/>
            <a:ext cx="6897370" cy="574040"/>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20" dirty="0">
                <a:latin typeface="Times New Roman"/>
                <a:cs typeface="Times New Roman"/>
              </a:rPr>
              <a:t> </a:t>
            </a:r>
            <a:r>
              <a:rPr sz="3600" i="0" spc="-10" dirty="0">
                <a:latin typeface="Times New Roman"/>
                <a:cs typeface="Times New Roman"/>
              </a:rPr>
              <a:t>Bazı</a:t>
            </a:r>
            <a:r>
              <a:rPr sz="3600" i="0" spc="25" dirty="0">
                <a:latin typeface="Times New Roman"/>
                <a:cs typeface="Times New Roman"/>
              </a:rPr>
              <a:t> </a:t>
            </a:r>
            <a:r>
              <a:rPr sz="3600" i="0" dirty="0">
                <a:latin typeface="Times New Roman"/>
                <a:cs typeface="Times New Roman"/>
              </a:rPr>
              <a:t>önemli</a:t>
            </a:r>
            <a:r>
              <a:rPr sz="3600" i="0" spc="-15" dirty="0">
                <a:latin typeface="Times New Roman"/>
                <a:cs typeface="Times New Roman"/>
              </a:rPr>
              <a:t> </a:t>
            </a:r>
            <a:r>
              <a:rPr sz="3600" i="0" dirty="0">
                <a:latin typeface="Times New Roman"/>
                <a:cs typeface="Times New Roman"/>
              </a:rPr>
              <a:t>gelişimsel</a:t>
            </a:r>
            <a:r>
              <a:rPr sz="3600" i="0" spc="-40"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sp>
        <p:nvSpPr>
          <p:cNvPr id="3" name="object 3"/>
          <p:cNvSpPr txBox="1"/>
          <p:nvPr/>
        </p:nvSpPr>
        <p:spPr>
          <a:xfrm>
            <a:off x="917244" y="1542745"/>
            <a:ext cx="6403340" cy="4183196"/>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1445260" algn="l"/>
                <a:tab pos="2039620" algn="l"/>
                <a:tab pos="3146425" algn="l"/>
                <a:tab pos="3655695" algn="l"/>
                <a:tab pos="4747260" algn="l"/>
                <a:tab pos="5170805" algn="l"/>
              </a:tabLst>
            </a:pPr>
            <a:r>
              <a:rPr sz="2400" i="1" spc="-5" dirty="0">
                <a:solidFill>
                  <a:srgbClr val="2E5496"/>
                </a:solidFill>
                <a:latin typeface="Times New Roman"/>
                <a:cs typeface="Times New Roman"/>
              </a:rPr>
              <a:t>‘Gelişim	</a:t>
            </a:r>
            <a:r>
              <a:rPr sz="2400" b="1" i="1" spc="-5" dirty="0">
                <a:solidFill>
                  <a:srgbClr val="2E5496"/>
                </a:solidFill>
                <a:latin typeface="Times New Roman"/>
                <a:cs typeface="Times New Roman"/>
              </a:rPr>
              <a:t>çok	</a:t>
            </a:r>
            <a:r>
              <a:rPr sz="2400" b="1" i="1" dirty="0">
                <a:solidFill>
                  <a:srgbClr val="2E5496"/>
                </a:solidFill>
                <a:latin typeface="Times New Roman"/>
                <a:cs typeface="Times New Roman"/>
              </a:rPr>
              <a:t>boyutlu	</a:t>
            </a:r>
            <a:r>
              <a:rPr sz="2400" i="1" spc="-10" dirty="0">
                <a:solidFill>
                  <a:srgbClr val="2E5496"/>
                </a:solidFill>
                <a:latin typeface="Times New Roman"/>
                <a:cs typeface="Times New Roman"/>
              </a:rPr>
              <a:t>bir	</a:t>
            </a:r>
            <a:r>
              <a:rPr sz="2400" i="1" spc="-15" dirty="0">
                <a:solidFill>
                  <a:srgbClr val="2E5496"/>
                </a:solidFill>
                <a:latin typeface="Times New Roman"/>
                <a:cs typeface="Times New Roman"/>
              </a:rPr>
              <a:t>süreçtir	</a:t>
            </a:r>
            <a:r>
              <a:rPr sz="2400" i="1" spc="-10" dirty="0">
                <a:solidFill>
                  <a:srgbClr val="2E5496"/>
                </a:solidFill>
                <a:latin typeface="Times New Roman"/>
                <a:cs typeface="Times New Roman"/>
              </a:rPr>
              <a:t>ve	</a:t>
            </a:r>
            <a:r>
              <a:rPr sz="2400" i="1" spc="-5" dirty="0">
                <a:solidFill>
                  <a:srgbClr val="2E5496"/>
                </a:solidFill>
                <a:latin typeface="Times New Roman"/>
                <a:cs typeface="Times New Roman"/>
              </a:rPr>
              <a:t>gelişimsel</a:t>
            </a:r>
            <a:endParaRPr sz="2400" dirty="0">
              <a:latin typeface="Times New Roman"/>
              <a:cs typeface="Times New Roman"/>
            </a:endParaRPr>
          </a:p>
          <a:p>
            <a:pPr marL="241300">
              <a:lnSpc>
                <a:spcPct val="100000"/>
              </a:lnSpc>
              <a:spcBef>
                <a:spcPts val="5"/>
              </a:spcBef>
            </a:pPr>
            <a:r>
              <a:rPr sz="2400" i="1" spc="-15" dirty="0">
                <a:solidFill>
                  <a:srgbClr val="2E5496"/>
                </a:solidFill>
                <a:latin typeface="Times New Roman"/>
                <a:cs typeface="Times New Roman"/>
              </a:rPr>
              <a:t>süreçler</a:t>
            </a:r>
            <a:r>
              <a:rPr sz="2400" i="1" spc="5" dirty="0">
                <a:solidFill>
                  <a:srgbClr val="2E5496"/>
                </a:solidFill>
                <a:latin typeface="Times New Roman"/>
                <a:cs typeface="Times New Roman"/>
              </a:rPr>
              <a:t> </a:t>
            </a:r>
            <a:r>
              <a:rPr sz="2400" i="1" spc="-5" dirty="0">
                <a:solidFill>
                  <a:srgbClr val="2E5496"/>
                </a:solidFill>
                <a:latin typeface="Times New Roman"/>
                <a:cs typeface="Times New Roman"/>
              </a:rPr>
              <a:t>bir </a:t>
            </a:r>
            <a:r>
              <a:rPr sz="2400" i="1" spc="-30" dirty="0">
                <a:solidFill>
                  <a:srgbClr val="2E5496"/>
                </a:solidFill>
                <a:latin typeface="Times New Roman"/>
                <a:cs typeface="Times New Roman"/>
              </a:rPr>
              <a:t>bütündür.’</a:t>
            </a:r>
            <a:endParaRPr sz="2400" dirty="0">
              <a:latin typeface="Times New Roman"/>
              <a:cs typeface="Times New Roman"/>
            </a:endParaRPr>
          </a:p>
          <a:p>
            <a:pPr>
              <a:lnSpc>
                <a:spcPct val="100000"/>
              </a:lnSpc>
              <a:spcBef>
                <a:spcPts val="10"/>
              </a:spcBef>
            </a:pPr>
            <a:endParaRPr sz="2500" dirty="0">
              <a:latin typeface="Times New Roman"/>
              <a:cs typeface="Times New Roman"/>
            </a:endParaRPr>
          </a:p>
          <a:p>
            <a:pPr marL="697865" lvl="1" indent="-229235" algn="just">
              <a:lnSpc>
                <a:spcPct val="100000"/>
              </a:lnSpc>
              <a:spcBef>
                <a:spcPts val="5"/>
              </a:spcBef>
              <a:buFont typeface="Arial MT"/>
              <a:buChar char="•"/>
              <a:tabLst>
                <a:tab pos="698500" algn="l"/>
              </a:tabLst>
            </a:pPr>
            <a:r>
              <a:rPr sz="2200" u="sng" spc="-5" dirty="0">
                <a:uFill>
                  <a:solidFill>
                    <a:srgbClr val="000000"/>
                  </a:solidFill>
                </a:uFill>
                <a:latin typeface="Times New Roman"/>
                <a:cs typeface="Times New Roman"/>
              </a:rPr>
              <a:t>Fiziksel</a:t>
            </a:r>
            <a:r>
              <a:rPr sz="2200" u="sng" spc="855" dirty="0">
                <a:uFill>
                  <a:solidFill>
                    <a:srgbClr val="000000"/>
                  </a:solidFill>
                </a:uFill>
                <a:latin typeface="Times New Roman"/>
                <a:cs typeface="Times New Roman"/>
              </a:rPr>
              <a:t> </a:t>
            </a:r>
            <a:r>
              <a:rPr sz="2200" u="sng" spc="-10" dirty="0">
                <a:uFill>
                  <a:solidFill>
                    <a:srgbClr val="000000"/>
                  </a:solidFill>
                </a:uFill>
                <a:latin typeface="Times New Roman"/>
                <a:cs typeface="Times New Roman"/>
              </a:rPr>
              <a:t>gelişim:</a:t>
            </a:r>
            <a:r>
              <a:rPr sz="2200" spc="850" dirty="0">
                <a:latin typeface="Times New Roman"/>
                <a:cs typeface="Times New Roman"/>
              </a:rPr>
              <a:t> </a:t>
            </a:r>
            <a:r>
              <a:rPr sz="2200" spc="-5" dirty="0">
                <a:latin typeface="Times New Roman"/>
                <a:cs typeface="Times New Roman"/>
              </a:rPr>
              <a:t>Büyüklük</a:t>
            </a:r>
            <a:r>
              <a:rPr sz="2200" spc="819" dirty="0">
                <a:latin typeface="Times New Roman"/>
                <a:cs typeface="Times New Roman"/>
              </a:rPr>
              <a:t> </a:t>
            </a:r>
            <a:r>
              <a:rPr sz="2200" spc="-15" dirty="0">
                <a:latin typeface="Times New Roman"/>
                <a:cs typeface="Times New Roman"/>
              </a:rPr>
              <a:t>ve</a:t>
            </a:r>
            <a:r>
              <a:rPr sz="2200" spc="840" dirty="0">
                <a:latin typeface="Times New Roman"/>
                <a:cs typeface="Times New Roman"/>
              </a:rPr>
              <a:t> </a:t>
            </a:r>
            <a:r>
              <a:rPr sz="2200" dirty="0">
                <a:latin typeface="Times New Roman"/>
                <a:cs typeface="Times New Roman"/>
              </a:rPr>
              <a:t>ağırlıkta</a:t>
            </a:r>
            <a:r>
              <a:rPr sz="2200" spc="815" dirty="0">
                <a:latin typeface="Times New Roman"/>
                <a:cs typeface="Times New Roman"/>
              </a:rPr>
              <a:t> </a:t>
            </a:r>
            <a:r>
              <a:rPr sz="2200" dirty="0">
                <a:latin typeface="Times New Roman"/>
                <a:cs typeface="Times New Roman"/>
              </a:rPr>
              <a:t>derece</a:t>
            </a:r>
          </a:p>
          <a:p>
            <a:pPr marL="697865" algn="just">
              <a:lnSpc>
                <a:spcPct val="100000"/>
              </a:lnSpc>
            </a:pPr>
            <a:r>
              <a:rPr sz="2200" spc="5" dirty="0">
                <a:latin typeface="Times New Roman"/>
                <a:cs typeface="Times New Roman"/>
              </a:rPr>
              <a:t>derece</a:t>
            </a:r>
            <a:r>
              <a:rPr sz="2200" spc="-40" dirty="0">
                <a:latin typeface="Times New Roman"/>
                <a:cs typeface="Times New Roman"/>
              </a:rPr>
              <a:t> </a:t>
            </a:r>
            <a:r>
              <a:rPr sz="2200" dirty="0">
                <a:latin typeface="Times New Roman"/>
                <a:cs typeface="Times New Roman"/>
              </a:rPr>
              <a:t>olan</a:t>
            </a:r>
            <a:r>
              <a:rPr sz="2200" spc="-20" dirty="0">
                <a:latin typeface="Times New Roman"/>
                <a:cs typeface="Times New Roman"/>
              </a:rPr>
              <a:t> </a:t>
            </a:r>
            <a:r>
              <a:rPr sz="2200" dirty="0">
                <a:latin typeface="Times New Roman"/>
                <a:cs typeface="Times New Roman"/>
              </a:rPr>
              <a:t>niceliksel</a:t>
            </a:r>
            <a:r>
              <a:rPr sz="2200" spc="-60" dirty="0">
                <a:latin typeface="Times New Roman"/>
                <a:cs typeface="Times New Roman"/>
              </a:rPr>
              <a:t> </a:t>
            </a:r>
            <a:r>
              <a:rPr sz="2200" spc="-5" dirty="0">
                <a:latin typeface="Times New Roman"/>
                <a:cs typeface="Times New Roman"/>
              </a:rPr>
              <a:t>değişmeler</a:t>
            </a:r>
            <a:endParaRPr sz="2200" dirty="0">
              <a:latin typeface="Times New Roman"/>
              <a:cs typeface="Times New Roman"/>
            </a:endParaRPr>
          </a:p>
          <a:p>
            <a:pPr marL="697865" marR="5080" lvl="1" indent="-228600" algn="just">
              <a:lnSpc>
                <a:spcPct val="100000"/>
              </a:lnSpc>
              <a:buFont typeface="Arial MT"/>
              <a:buChar char="•"/>
              <a:tabLst>
                <a:tab pos="698500" algn="l"/>
              </a:tabLst>
            </a:pPr>
            <a:r>
              <a:rPr sz="2200" u="sng" spc="-10" dirty="0">
                <a:uFill>
                  <a:solidFill>
                    <a:srgbClr val="000000"/>
                  </a:solidFill>
                </a:uFill>
                <a:latin typeface="Times New Roman"/>
                <a:cs typeface="Times New Roman"/>
              </a:rPr>
              <a:t>Bilişsel</a:t>
            </a:r>
            <a:r>
              <a:rPr sz="2200" u="sng" spc="-5" dirty="0">
                <a:uFill>
                  <a:solidFill>
                    <a:srgbClr val="000000"/>
                  </a:solidFill>
                </a:uFill>
                <a:latin typeface="Times New Roman"/>
                <a:cs typeface="Times New Roman"/>
              </a:rPr>
              <a:t> gelişim:</a:t>
            </a:r>
            <a:r>
              <a:rPr sz="2200" dirty="0">
                <a:latin typeface="Times New Roman"/>
                <a:cs typeface="Times New Roman"/>
              </a:rPr>
              <a:t> </a:t>
            </a:r>
            <a:r>
              <a:rPr sz="2200" spc="-55" dirty="0">
                <a:latin typeface="Times New Roman"/>
                <a:cs typeface="Times New Roman"/>
              </a:rPr>
              <a:t>Yaşla</a:t>
            </a:r>
            <a:r>
              <a:rPr sz="2200" spc="-50" dirty="0">
                <a:latin typeface="Times New Roman"/>
                <a:cs typeface="Times New Roman"/>
              </a:rPr>
              <a:t> </a:t>
            </a:r>
            <a:r>
              <a:rPr sz="2200" spc="-5" dirty="0">
                <a:latin typeface="Times New Roman"/>
                <a:cs typeface="Times New Roman"/>
              </a:rPr>
              <a:t>ilişkili</a:t>
            </a:r>
            <a:r>
              <a:rPr sz="2200" dirty="0">
                <a:latin typeface="Times New Roman"/>
                <a:cs typeface="Times New Roman"/>
              </a:rPr>
              <a:t> olarak</a:t>
            </a:r>
            <a:r>
              <a:rPr sz="2200" spc="5" dirty="0">
                <a:latin typeface="Times New Roman"/>
                <a:cs typeface="Times New Roman"/>
              </a:rPr>
              <a:t> </a:t>
            </a:r>
            <a:r>
              <a:rPr sz="2200" spc="-5" dirty="0">
                <a:latin typeface="Times New Roman"/>
                <a:cs typeface="Times New Roman"/>
              </a:rPr>
              <a:t>zihinsel </a:t>
            </a:r>
            <a:r>
              <a:rPr sz="2200" spc="-535" dirty="0">
                <a:latin typeface="Times New Roman"/>
                <a:cs typeface="Times New Roman"/>
              </a:rPr>
              <a:t> </a:t>
            </a:r>
            <a:r>
              <a:rPr sz="2200" spc="-5" dirty="0">
                <a:latin typeface="Times New Roman"/>
                <a:cs typeface="Times New Roman"/>
              </a:rPr>
              <a:t>aktivitelerde,</a:t>
            </a:r>
            <a:r>
              <a:rPr sz="2200" dirty="0">
                <a:latin typeface="Times New Roman"/>
                <a:cs typeface="Times New Roman"/>
              </a:rPr>
              <a:t> </a:t>
            </a:r>
            <a:r>
              <a:rPr sz="2200" spc="-10" dirty="0">
                <a:latin typeface="Times New Roman"/>
                <a:cs typeface="Times New Roman"/>
              </a:rPr>
              <a:t>zekamızda,</a:t>
            </a:r>
            <a:r>
              <a:rPr sz="2200" spc="-5" dirty="0">
                <a:latin typeface="Times New Roman"/>
                <a:cs typeface="Times New Roman"/>
              </a:rPr>
              <a:t> dilimizde</a:t>
            </a:r>
            <a:r>
              <a:rPr sz="2200" dirty="0">
                <a:latin typeface="Times New Roman"/>
                <a:cs typeface="Times New Roman"/>
              </a:rPr>
              <a:t> ortaya</a:t>
            </a:r>
            <a:r>
              <a:rPr sz="2200" spc="5" dirty="0">
                <a:latin typeface="Times New Roman"/>
                <a:cs typeface="Times New Roman"/>
              </a:rPr>
              <a:t> </a:t>
            </a:r>
            <a:r>
              <a:rPr sz="2200" dirty="0">
                <a:latin typeface="Times New Roman"/>
                <a:cs typeface="Times New Roman"/>
              </a:rPr>
              <a:t>çıkan </a:t>
            </a:r>
            <a:r>
              <a:rPr sz="2200" spc="-535" dirty="0">
                <a:latin typeface="Times New Roman"/>
                <a:cs typeface="Times New Roman"/>
              </a:rPr>
              <a:t> </a:t>
            </a:r>
            <a:r>
              <a:rPr sz="2200" spc="-5" dirty="0">
                <a:latin typeface="Times New Roman"/>
                <a:cs typeface="Times New Roman"/>
              </a:rPr>
              <a:t>değişmeler</a:t>
            </a:r>
            <a:endParaRPr sz="2200" dirty="0">
              <a:latin typeface="Times New Roman"/>
              <a:cs typeface="Times New Roman"/>
            </a:endParaRPr>
          </a:p>
          <a:p>
            <a:pPr marL="697865" marR="7620" lvl="1" indent="-228600" algn="just">
              <a:lnSpc>
                <a:spcPct val="100000"/>
              </a:lnSpc>
              <a:spcBef>
                <a:spcPts val="5"/>
              </a:spcBef>
              <a:buFont typeface="Arial MT"/>
              <a:buChar char="•"/>
              <a:tabLst>
                <a:tab pos="698500" algn="l"/>
              </a:tabLst>
            </a:pPr>
            <a:r>
              <a:rPr lang="tr-TR" sz="2200" u="sng" spc="-5" dirty="0" smtClean="0">
                <a:uFill>
                  <a:solidFill>
                    <a:srgbClr val="000000"/>
                  </a:solidFill>
                </a:uFill>
                <a:latin typeface="Times New Roman"/>
                <a:cs typeface="Times New Roman"/>
              </a:rPr>
              <a:t>Toplumsal</a:t>
            </a:r>
            <a:r>
              <a:rPr sz="2200" u="sng" dirty="0" smtClean="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gelişim:</a:t>
            </a:r>
            <a:r>
              <a:rPr sz="2200" dirty="0">
                <a:latin typeface="Times New Roman"/>
                <a:cs typeface="Times New Roman"/>
              </a:rPr>
              <a:t> </a:t>
            </a:r>
            <a:r>
              <a:rPr sz="2200" spc="-5" dirty="0">
                <a:latin typeface="Times New Roman"/>
                <a:cs typeface="Times New Roman"/>
              </a:rPr>
              <a:t>Bireyin</a:t>
            </a:r>
            <a:r>
              <a:rPr sz="2200" dirty="0">
                <a:latin typeface="Times New Roman"/>
                <a:cs typeface="Times New Roman"/>
              </a:rPr>
              <a:t> </a:t>
            </a:r>
            <a:r>
              <a:rPr sz="2200" spc="-5" dirty="0">
                <a:latin typeface="Times New Roman"/>
                <a:cs typeface="Times New Roman"/>
              </a:rPr>
              <a:t>diğerleriyle </a:t>
            </a:r>
            <a:r>
              <a:rPr sz="2200" spc="-535" dirty="0">
                <a:latin typeface="Times New Roman"/>
                <a:cs typeface="Times New Roman"/>
              </a:rPr>
              <a:t> </a:t>
            </a:r>
            <a:r>
              <a:rPr sz="2200" spc="-5" dirty="0">
                <a:latin typeface="Times New Roman"/>
                <a:cs typeface="Times New Roman"/>
              </a:rPr>
              <a:t>ilişkilerinde,</a:t>
            </a:r>
            <a:r>
              <a:rPr sz="2200" dirty="0">
                <a:latin typeface="Times New Roman"/>
                <a:cs typeface="Times New Roman"/>
              </a:rPr>
              <a:t> </a:t>
            </a:r>
            <a:r>
              <a:rPr sz="2200" spc="-5" dirty="0">
                <a:latin typeface="Times New Roman"/>
                <a:cs typeface="Times New Roman"/>
              </a:rPr>
              <a:t>duygularında</a:t>
            </a:r>
            <a:r>
              <a:rPr sz="2200" dirty="0">
                <a:latin typeface="Times New Roman"/>
                <a:cs typeface="Times New Roman"/>
              </a:rPr>
              <a:t> </a:t>
            </a:r>
            <a:r>
              <a:rPr sz="2200" spc="-15" dirty="0">
                <a:latin typeface="Times New Roman"/>
                <a:cs typeface="Times New Roman"/>
              </a:rPr>
              <a:t>ve</a:t>
            </a:r>
            <a:r>
              <a:rPr sz="2200" spc="-10" dirty="0">
                <a:latin typeface="Times New Roman"/>
                <a:cs typeface="Times New Roman"/>
              </a:rPr>
              <a:t> </a:t>
            </a:r>
            <a:r>
              <a:rPr sz="2200" spc="-5" dirty="0">
                <a:latin typeface="Times New Roman"/>
                <a:cs typeface="Times New Roman"/>
              </a:rPr>
              <a:t>kişiliğinde</a:t>
            </a:r>
            <a:r>
              <a:rPr sz="2200" dirty="0">
                <a:latin typeface="Times New Roman"/>
                <a:cs typeface="Times New Roman"/>
              </a:rPr>
              <a:t> </a:t>
            </a:r>
            <a:r>
              <a:rPr sz="2200" spc="-5" dirty="0">
                <a:latin typeface="Times New Roman"/>
                <a:cs typeface="Times New Roman"/>
              </a:rPr>
              <a:t>ortaya </a:t>
            </a:r>
            <a:r>
              <a:rPr sz="2200" dirty="0">
                <a:latin typeface="Times New Roman"/>
                <a:cs typeface="Times New Roman"/>
              </a:rPr>
              <a:t> </a:t>
            </a:r>
            <a:r>
              <a:rPr sz="2200" dirty="0" err="1">
                <a:latin typeface="Times New Roman"/>
                <a:cs typeface="Times New Roman"/>
              </a:rPr>
              <a:t>çıkan</a:t>
            </a:r>
            <a:r>
              <a:rPr sz="2200" spc="-20" dirty="0">
                <a:latin typeface="Times New Roman"/>
                <a:cs typeface="Times New Roman"/>
              </a:rPr>
              <a:t> </a:t>
            </a:r>
            <a:r>
              <a:rPr sz="2200" dirty="0" err="1" smtClean="0">
                <a:latin typeface="Times New Roman"/>
                <a:cs typeface="Times New Roman"/>
              </a:rPr>
              <a:t>değişmeleri</a:t>
            </a:r>
            <a:endParaRPr lang="tr-TR" sz="2200" dirty="0" smtClean="0">
              <a:latin typeface="Times New Roman"/>
              <a:cs typeface="Times New Roman"/>
            </a:endParaRPr>
          </a:p>
          <a:p>
            <a:pPr marL="697865" marR="7620" lvl="1" indent="-228600" algn="just">
              <a:lnSpc>
                <a:spcPct val="100000"/>
              </a:lnSpc>
              <a:spcBef>
                <a:spcPts val="5"/>
              </a:spcBef>
              <a:buFont typeface="Arial MT"/>
              <a:buChar char="•"/>
              <a:tabLst>
                <a:tab pos="698500" algn="l"/>
              </a:tabLst>
            </a:pPr>
            <a:r>
              <a:rPr lang="tr-TR" sz="2200" u="sng" dirty="0" smtClean="0">
                <a:latin typeface="Times New Roman"/>
                <a:cs typeface="Times New Roman"/>
              </a:rPr>
              <a:t>Ruhsal Gelişim</a:t>
            </a:r>
            <a:r>
              <a:rPr lang="tr-TR" sz="2200" dirty="0" smtClean="0">
                <a:latin typeface="Times New Roman"/>
                <a:cs typeface="Times New Roman"/>
              </a:rPr>
              <a:t>: Bireyin psikolojik olarak gelişimi</a:t>
            </a:r>
            <a:endParaRPr sz="2200" dirty="0">
              <a:latin typeface="Times New Roman"/>
              <a:cs typeface="Times New Roman"/>
            </a:endParaRPr>
          </a:p>
        </p:txBody>
      </p:sp>
      <p:pic>
        <p:nvPicPr>
          <p:cNvPr id="4" name="object 4"/>
          <p:cNvPicPr/>
          <p:nvPr/>
        </p:nvPicPr>
        <p:blipFill>
          <a:blip r:embed="rId2" cstate="print"/>
          <a:stretch>
            <a:fillRect/>
          </a:stretch>
        </p:blipFill>
        <p:spPr>
          <a:xfrm>
            <a:off x="7805928" y="2715296"/>
            <a:ext cx="3776472" cy="218283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621663"/>
            <a:ext cx="10360660" cy="5183470"/>
          </a:xfrm>
          <a:prstGeom prst="rect">
            <a:avLst/>
          </a:prstGeom>
        </p:spPr>
        <p:txBody>
          <a:bodyPr vert="horz" wrap="square" lIns="0" tIns="12700" rIns="0" bIns="0" rtlCol="0">
            <a:spAutoFit/>
          </a:bodyPr>
          <a:lstStyle/>
          <a:p>
            <a:r>
              <a:rPr lang="tr-TR" sz="2400" dirty="0"/>
              <a:t>Annesi ile dışarı çıkan ve hayatında ilk defa köpek gören çocuk annesine köpeği göstererek “Anne bu ne ?” diye sorar</a:t>
            </a:r>
            <a:r>
              <a:rPr lang="tr-TR" sz="2400" dirty="0" smtClean="0"/>
              <a:t>. Annesi </a:t>
            </a:r>
            <a:r>
              <a:rPr lang="tr-TR" sz="2400" dirty="0"/>
              <a:t>“O bir köpek.” cevabını vererek yeni bir öğrenme gerçekleşir ve çocuğun zihninde bir köpek şeması oluşur</a:t>
            </a:r>
            <a:r>
              <a:rPr lang="tr-TR" sz="2400" dirty="0" smtClean="0"/>
              <a:t>. Daha</a:t>
            </a:r>
            <a:r>
              <a:rPr lang="tr-TR" sz="2400" dirty="0"/>
              <a:t> sonra hayatında hiç kedi görmemiş çocuk kedi ile karşılaştığı zaman annesine “Anne bak bu köpek” der. Annesi ise “Oğlum bu kedi” der</a:t>
            </a:r>
            <a:r>
              <a:rPr lang="tr-TR" sz="2400" dirty="0" smtClean="0"/>
              <a:t>. Çocuk </a:t>
            </a:r>
            <a:r>
              <a:rPr lang="tr-TR" sz="2400" dirty="0"/>
              <a:t>için yeni bir şema daha oluştu</a:t>
            </a:r>
            <a:r>
              <a:rPr lang="tr-TR" sz="2400" dirty="0" smtClean="0"/>
              <a:t>. Bu</a:t>
            </a:r>
            <a:r>
              <a:rPr lang="tr-TR" sz="2400" dirty="0"/>
              <a:t> durumda çocukta bir dengesizlik durumu ortaya çıkar</a:t>
            </a:r>
            <a:r>
              <a:rPr lang="tr-TR" sz="2400" dirty="0" smtClean="0"/>
              <a:t>. Öğrenme </a:t>
            </a:r>
            <a:r>
              <a:rPr lang="tr-TR" sz="2400" dirty="0"/>
              <a:t>için de dengesizliğe ihtiyaç duyulur</a:t>
            </a:r>
            <a:r>
              <a:rPr lang="tr-TR" sz="2400" dirty="0" smtClean="0"/>
              <a:t>. Zamanla </a:t>
            </a:r>
            <a:r>
              <a:rPr lang="tr-TR" sz="2400" dirty="0"/>
              <a:t>şema gelişir ve çocuk bunları ayırt etmeye başlar</a:t>
            </a:r>
            <a:r>
              <a:rPr lang="tr-TR" sz="2400" dirty="0" smtClean="0"/>
              <a:t>.</a:t>
            </a:r>
          </a:p>
          <a:p>
            <a:endParaRPr lang="tr-TR" sz="2400" dirty="0"/>
          </a:p>
          <a:p>
            <a:r>
              <a:rPr lang="tr-TR" sz="2400" i="1" dirty="0"/>
              <a:t>Örnek: </a:t>
            </a:r>
            <a:r>
              <a:rPr lang="tr-TR" sz="2400" dirty="0"/>
              <a:t>3 yaşındaki bir çocuk için ay</a:t>
            </a:r>
            <a:r>
              <a:rPr lang="tr-TR" sz="2400" dirty="0" smtClean="0"/>
              <a:t>, masal </a:t>
            </a:r>
            <a:r>
              <a:rPr lang="tr-TR" sz="2400" dirty="0"/>
              <a:t>kitaplarındaki “ay dede iken” bu çocuk 7 yaşına geldiğinde ay artık bir gezegendir.14 yaşına geldiğinde ise ay dünyanın etrafında dönmekte ve bir çekim gücü oluşturmaktadır</a:t>
            </a:r>
            <a:r>
              <a:rPr lang="tr-TR" sz="2400" dirty="0" smtClean="0"/>
              <a:t>. Ay </a:t>
            </a:r>
            <a:r>
              <a:rPr lang="tr-TR" sz="2400" dirty="0"/>
              <a:t>tutulması olayı artık anlam kazanmıştır.</a:t>
            </a:r>
          </a:p>
          <a:p>
            <a:endParaRPr sz="2400" dirty="0">
              <a:latin typeface="Times New Roman"/>
              <a:cs typeface="Times New Roman"/>
            </a:endParaRPr>
          </a:p>
        </p:txBody>
      </p:sp>
      <p:sp>
        <p:nvSpPr>
          <p:cNvPr id="3" name="object 3"/>
          <p:cNvSpPr txBox="1">
            <a:spLocks noGrp="1"/>
          </p:cNvSpPr>
          <p:nvPr>
            <p:ph type="title"/>
          </p:nvPr>
        </p:nvSpPr>
        <p:spPr>
          <a:xfrm>
            <a:off x="968755" y="631901"/>
            <a:ext cx="10252710" cy="574675"/>
          </a:xfrm>
          <a:prstGeom prst="rect">
            <a:avLst/>
          </a:prstGeom>
        </p:spPr>
        <p:txBody>
          <a:bodyPr vert="horz" wrap="square" lIns="0" tIns="12700" rIns="0" bIns="0" rtlCol="0">
            <a:spAutoFit/>
          </a:bodyPr>
          <a:lstStyle/>
          <a:p>
            <a:pPr marL="12700">
              <a:lnSpc>
                <a:spcPct val="100000"/>
              </a:lnSpc>
              <a:spcBef>
                <a:spcPts val="100"/>
              </a:spcBef>
            </a:pPr>
            <a:r>
              <a:rPr dirty="0"/>
              <a:t>Piaget’in</a:t>
            </a:r>
            <a:r>
              <a:rPr spc="-45" dirty="0"/>
              <a:t> </a:t>
            </a:r>
            <a:r>
              <a:rPr spc="-5" dirty="0"/>
              <a:t>Bilişsel</a:t>
            </a:r>
            <a:r>
              <a:rPr dirty="0"/>
              <a:t> gelişim</a:t>
            </a:r>
            <a:r>
              <a:rPr spc="-10" dirty="0"/>
              <a:t> </a:t>
            </a:r>
            <a:r>
              <a:rPr spc="-5" dirty="0"/>
              <a:t>kuramı’nda</a:t>
            </a:r>
            <a:r>
              <a:rPr spc="5" dirty="0"/>
              <a:t> temel</a:t>
            </a:r>
            <a:r>
              <a:rPr spc="-30" dirty="0"/>
              <a:t> </a:t>
            </a:r>
            <a:r>
              <a:rPr dirty="0"/>
              <a:t>kavramlar</a:t>
            </a:r>
          </a:p>
        </p:txBody>
      </p:sp>
    </p:spTree>
    <p:extLst>
      <p:ext uri="{BB962C8B-B14F-4D97-AF65-F5344CB8AC3E}">
        <p14:creationId xmlns:p14="http://schemas.microsoft.com/office/powerpoint/2010/main" val="108353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621663"/>
            <a:ext cx="10360660" cy="2967479"/>
          </a:xfrm>
          <a:prstGeom prst="rect">
            <a:avLst/>
          </a:prstGeom>
        </p:spPr>
        <p:txBody>
          <a:bodyPr vert="horz" wrap="square" lIns="0" tIns="12700" rIns="0" bIns="0" rtlCol="0">
            <a:spAutoFit/>
          </a:bodyPr>
          <a:lstStyle/>
          <a:p>
            <a:r>
              <a:rPr lang="tr-TR" sz="2400" dirty="0" smtClean="0"/>
              <a:t>B) ADAPTASYON</a:t>
            </a:r>
            <a:endParaRPr lang="tr-TR" sz="2400" dirty="0"/>
          </a:p>
          <a:p>
            <a:r>
              <a:rPr lang="tr-TR" sz="2400" dirty="0" smtClean="0"/>
              <a:t>Adaptasyon</a:t>
            </a:r>
            <a:r>
              <a:rPr lang="tr-TR" sz="2400" dirty="0"/>
              <a:t>, organizmanın içinde yaşadığı ortamla daha etkin ve olumlu bir ilişkiye girmesi, ortama ayak uydurması – uyum sağlamasıdır. </a:t>
            </a:r>
            <a:endParaRPr lang="tr-TR" sz="2400" dirty="0" smtClean="0"/>
          </a:p>
          <a:p>
            <a:r>
              <a:rPr lang="tr-TR" sz="2400" dirty="0" smtClean="0"/>
              <a:t>İki </a:t>
            </a:r>
            <a:r>
              <a:rPr lang="tr-TR" sz="2400" dirty="0"/>
              <a:t>farklı süreci vardır: </a:t>
            </a:r>
            <a:endParaRPr lang="tr-TR" sz="2400" dirty="0" smtClean="0"/>
          </a:p>
          <a:p>
            <a:pPr marL="914400" lvl="1" indent="-457200">
              <a:buAutoNum type="arabicParenR"/>
            </a:pPr>
            <a:r>
              <a:rPr lang="tr-TR" sz="2400" dirty="0" smtClean="0"/>
              <a:t>Özümleme</a:t>
            </a:r>
          </a:p>
          <a:p>
            <a:pPr marL="914400" lvl="1" indent="-457200">
              <a:buAutoNum type="arabicParenR"/>
            </a:pPr>
            <a:r>
              <a:rPr lang="tr-TR" sz="2400" dirty="0" err="1" smtClean="0"/>
              <a:t>Uyumsama</a:t>
            </a:r>
            <a:endParaRPr lang="tr-TR" sz="2400" dirty="0"/>
          </a:p>
          <a:p>
            <a:endParaRPr lang="tr-TR" sz="2400" dirty="0"/>
          </a:p>
          <a:p>
            <a:endParaRPr sz="2400" dirty="0">
              <a:latin typeface="Times New Roman"/>
              <a:cs typeface="Times New Roman"/>
            </a:endParaRPr>
          </a:p>
        </p:txBody>
      </p:sp>
      <p:sp>
        <p:nvSpPr>
          <p:cNvPr id="3" name="object 3"/>
          <p:cNvSpPr txBox="1">
            <a:spLocks noGrp="1"/>
          </p:cNvSpPr>
          <p:nvPr>
            <p:ph type="title"/>
          </p:nvPr>
        </p:nvSpPr>
        <p:spPr>
          <a:xfrm>
            <a:off x="968755" y="631901"/>
            <a:ext cx="10252710" cy="574675"/>
          </a:xfrm>
          <a:prstGeom prst="rect">
            <a:avLst/>
          </a:prstGeom>
        </p:spPr>
        <p:txBody>
          <a:bodyPr vert="horz" wrap="square" lIns="0" tIns="12700" rIns="0" bIns="0" rtlCol="0">
            <a:spAutoFit/>
          </a:bodyPr>
          <a:lstStyle/>
          <a:p>
            <a:pPr marL="12700">
              <a:lnSpc>
                <a:spcPct val="100000"/>
              </a:lnSpc>
              <a:spcBef>
                <a:spcPts val="100"/>
              </a:spcBef>
            </a:pPr>
            <a:r>
              <a:rPr dirty="0"/>
              <a:t>Piaget’in</a:t>
            </a:r>
            <a:r>
              <a:rPr spc="-45" dirty="0"/>
              <a:t> </a:t>
            </a:r>
            <a:r>
              <a:rPr spc="-5" dirty="0"/>
              <a:t>Bilişsel</a:t>
            </a:r>
            <a:r>
              <a:rPr dirty="0"/>
              <a:t> gelişim</a:t>
            </a:r>
            <a:r>
              <a:rPr spc="-10" dirty="0"/>
              <a:t> </a:t>
            </a:r>
            <a:r>
              <a:rPr spc="-5" dirty="0"/>
              <a:t>kuramı’nda</a:t>
            </a:r>
            <a:r>
              <a:rPr spc="5" dirty="0"/>
              <a:t> temel</a:t>
            </a:r>
            <a:r>
              <a:rPr spc="-30" dirty="0"/>
              <a:t> </a:t>
            </a:r>
            <a:r>
              <a:rPr dirty="0"/>
              <a:t>kavramlar</a:t>
            </a:r>
          </a:p>
        </p:txBody>
      </p:sp>
    </p:spTree>
    <p:extLst>
      <p:ext uri="{BB962C8B-B14F-4D97-AF65-F5344CB8AC3E}">
        <p14:creationId xmlns:p14="http://schemas.microsoft.com/office/powerpoint/2010/main" val="118478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917244" y="1431747"/>
            <a:ext cx="10893756" cy="5197653"/>
          </a:xfrm>
        </p:spPr>
        <p:txBody>
          <a:bodyPr/>
          <a:lstStyle/>
          <a:p>
            <a:r>
              <a:rPr lang="tr-TR" sz="1800" b="0" i="0" kern="1200" dirty="0">
                <a:solidFill>
                  <a:schemeClr val="tx1"/>
                </a:solidFill>
                <a:latin typeface="+mn-lt"/>
                <a:cs typeface="+mn-cs"/>
              </a:rPr>
              <a:t>1) Özümleme(Özümseme - Asimilasyon): Bireyin yeni karşılaştığı durumları önceden var olan şemaların içine yerleştirmesidir. </a:t>
            </a:r>
          </a:p>
          <a:p>
            <a:r>
              <a:rPr lang="tr-TR" sz="1800" b="0" i="0" kern="1200" dirty="0">
                <a:solidFill>
                  <a:schemeClr val="tx1"/>
                </a:solidFill>
                <a:latin typeface="+mn-lt"/>
                <a:cs typeface="+mn-cs"/>
              </a:rPr>
              <a:t>	* İlk kez karşılaşılan şeyler, bilinen şeylere benzetilerek açıklanır. </a:t>
            </a:r>
          </a:p>
          <a:p>
            <a:r>
              <a:rPr lang="tr-TR" sz="1800" b="0" i="0" kern="1200" dirty="0">
                <a:solidFill>
                  <a:schemeClr val="tx1"/>
                </a:solidFill>
                <a:latin typeface="+mn-lt"/>
                <a:cs typeface="+mn-cs"/>
              </a:rPr>
              <a:t>	* Özümseme, şemada bir değişiklik meydana getirmediği için şemanın ürettiği düşünce ve 	davranışta değişiklik olmaz. </a:t>
            </a:r>
          </a:p>
          <a:p>
            <a:pPr lvl="2"/>
            <a:r>
              <a:rPr lang="tr-TR" kern="1200" dirty="0">
                <a:solidFill>
                  <a:schemeClr val="tx1"/>
                </a:solidFill>
              </a:rPr>
              <a:t>	ÖR: </a:t>
            </a:r>
          </a:p>
          <a:p>
            <a:pPr lvl="2"/>
            <a:r>
              <a:rPr lang="tr-TR" kern="1200" dirty="0">
                <a:solidFill>
                  <a:schemeClr val="tx1"/>
                </a:solidFill>
              </a:rPr>
              <a:t>	* İlk kez görülen bir kaplana kedi demek. </a:t>
            </a:r>
          </a:p>
          <a:p>
            <a:pPr lvl="2"/>
            <a:r>
              <a:rPr lang="tr-TR" kern="1200" dirty="0">
                <a:solidFill>
                  <a:schemeClr val="tx1"/>
                </a:solidFill>
              </a:rPr>
              <a:t>	* Zebraya çizgili at demek. </a:t>
            </a:r>
          </a:p>
          <a:p>
            <a:pPr lvl="2"/>
            <a:r>
              <a:rPr lang="tr-TR" kern="1200" dirty="0">
                <a:solidFill>
                  <a:schemeClr val="tx1"/>
                </a:solidFill>
              </a:rPr>
              <a:t>	* Yumurtaya top demek.</a:t>
            </a:r>
          </a:p>
          <a:p>
            <a:endParaRPr lang="tr-TR" sz="1800" b="0" i="0" kern="1200" dirty="0" smtClean="0">
              <a:solidFill>
                <a:schemeClr val="tx1"/>
              </a:solidFill>
              <a:latin typeface="+mn-lt"/>
              <a:cs typeface="+mn-cs"/>
            </a:endParaRPr>
          </a:p>
          <a:p>
            <a:r>
              <a:rPr lang="tr-TR" sz="1800" b="0" i="0" kern="1200" dirty="0" smtClean="0">
                <a:solidFill>
                  <a:schemeClr val="tx1"/>
                </a:solidFill>
                <a:latin typeface="+mn-lt"/>
                <a:cs typeface="+mn-cs"/>
              </a:rPr>
              <a:t>2</a:t>
            </a:r>
            <a:r>
              <a:rPr lang="tr-TR" sz="1800" b="0" i="0" kern="1200" dirty="0">
                <a:solidFill>
                  <a:schemeClr val="tx1"/>
                </a:solidFill>
                <a:latin typeface="+mn-lt"/>
                <a:cs typeface="+mn-cs"/>
              </a:rPr>
              <a:t>) </a:t>
            </a:r>
            <a:r>
              <a:rPr lang="tr-TR" sz="1800" b="0" i="0" kern="1200" dirty="0" err="1">
                <a:solidFill>
                  <a:schemeClr val="tx1"/>
                </a:solidFill>
                <a:latin typeface="+mn-lt"/>
                <a:cs typeface="+mn-cs"/>
              </a:rPr>
              <a:t>Uyumsama</a:t>
            </a:r>
            <a:r>
              <a:rPr lang="tr-TR" sz="1800" b="0" i="0" kern="1200" dirty="0">
                <a:solidFill>
                  <a:schemeClr val="tx1"/>
                </a:solidFill>
                <a:latin typeface="+mn-lt"/>
                <a:cs typeface="+mn-cs"/>
              </a:rPr>
              <a:t>: Önceden var olan şemaların kapsam ve niteliklerini değiştirme veya yeni şemalar oluşturmadır. Kısaca şemayı değiştirme olarak nitelendirebiliriz.       </a:t>
            </a:r>
          </a:p>
          <a:p>
            <a:pPr marL="342900" indent="-342900">
              <a:buFont typeface="Arial" panose="020B0604020202020204" pitchFamily="34" charset="0"/>
              <a:buChar char="•"/>
            </a:pPr>
            <a:r>
              <a:rPr lang="tr-TR" sz="1800" b="0" i="0" kern="1200" dirty="0" err="1">
                <a:solidFill>
                  <a:schemeClr val="tx1"/>
                </a:solidFill>
                <a:latin typeface="+mn-lt"/>
                <a:cs typeface="+mn-cs"/>
              </a:rPr>
              <a:t>Uyumsama</a:t>
            </a:r>
            <a:r>
              <a:rPr lang="tr-TR" sz="1800" b="0" i="0" kern="1200" dirty="0">
                <a:solidFill>
                  <a:schemeClr val="tx1"/>
                </a:solidFill>
                <a:latin typeface="+mn-lt"/>
                <a:cs typeface="+mn-cs"/>
              </a:rPr>
              <a:t> şemada değişikliğe neden olduğu için şemanın ürettiği davranış ya da düşüncede de değişikliğe neden olur. </a:t>
            </a:r>
          </a:p>
          <a:p>
            <a:pPr marL="800100" lvl="1" indent="-342900">
              <a:buFont typeface="Arial" panose="020B0604020202020204" pitchFamily="34" charset="0"/>
              <a:buChar char="•"/>
            </a:pPr>
            <a:r>
              <a:rPr lang="tr-TR" kern="1200" dirty="0">
                <a:solidFill>
                  <a:schemeClr val="tx1"/>
                </a:solidFill>
              </a:rPr>
              <a:t>ÖR: </a:t>
            </a:r>
          </a:p>
          <a:p>
            <a:pPr marL="800100" lvl="1" indent="-342900">
              <a:buFont typeface="Arial" panose="020B0604020202020204" pitchFamily="34" charset="0"/>
              <a:buChar char="•"/>
            </a:pPr>
            <a:r>
              <a:rPr lang="tr-TR" kern="1200" dirty="0">
                <a:solidFill>
                  <a:schemeClr val="tx1"/>
                </a:solidFill>
              </a:rPr>
              <a:t>* Zebra ayrı bir hayvan. </a:t>
            </a:r>
          </a:p>
          <a:p>
            <a:pPr marL="800100" lvl="1" indent="-342900">
              <a:buFont typeface="Arial" panose="020B0604020202020204" pitchFamily="34" charset="0"/>
              <a:buChar char="•"/>
            </a:pPr>
            <a:r>
              <a:rPr lang="tr-TR" kern="1200" dirty="0">
                <a:solidFill>
                  <a:schemeClr val="tx1"/>
                </a:solidFill>
              </a:rPr>
              <a:t>* Yumurta top değil, yere düşerse kırılır. </a:t>
            </a:r>
          </a:p>
          <a:p>
            <a:pPr marL="800100" lvl="1" indent="-342900">
              <a:buFont typeface="Arial" panose="020B0604020202020204" pitchFamily="34" charset="0"/>
              <a:buChar char="•"/>
            </a:pPr>
            <a:r>
              <a:rPr lang="tr-TR" kern="1200" dirty="0">
                <a:solidFill>
                  <a:schemeClr val="tx1"/>
                </a:solidFill>
              </a:rPr>
              <a:t>* Kaplan vahşi bir hayvan. Onunla kedi gibi oynanmaz.</a:t>
            </a:r>
          </a:p>
          <a:p>
            <a:endParaRPr lang="tr-TR" sz="1800" b="0" i="0" kern="1200" dirty="0">
              <a:solidFill>
                <a:schemeClr val="tx1"/>
              </a:solidFill>
              <a:latin typeface="+mn-lt"/>
              <a:cs typeface="+mn-cs"/>
            </a:endParaRPr>
          </a:p>
          <a:p>
            <a:endParaRPr lang="tr-TR" sz="2400" dirty="0"/>
          </a:p>
        </p:txBody>
      </p:sp>
      <p:sp>
        <p:nvSpPr>
          <p:cNvPr id="4" name="object 3"/>
          <p:cNvSpPr txBox="1">
            <a:spLocks noGrp="1"/>
          </p:cNvSpPr>
          <p:nvPr>
            <p:ph type="title"/>
          </p:nvPr>
        </p:nvSpPr>
        <p:spPr>
          <a:xfrm>
            <a:off x="685800" y="612394"/>
            <a:ext cx="10515600" cy="566822"/>
          </a:xfrm>
          <a:prstGeom prst="rect">
            <a:avLst/>
          </a:prstGeom>
        </p:spPr>
        <p:txBody>
          <a:bodyPr vert="horz" wrap="square" lIns="0" tIns="12700" rIns="0" bIns="0" rtlCol="0">
            <a:spAutoFit/>
          </a:bodyPr>
          <a:lstStyle/>
          <a:p>
            <a:pPr marL="12700">
              <a:lnSpc>
                <a:spcPct val="100000"/>
              </a:lnSpc>
              <a:spcBef>
                <a:spcPts val="100"/>
              </a:spcBef>
            </a:pPr>
            <a:r>
              <a:rPr dirty="0"/>
              <a:t>Piaget’in</a:t>
            </a:r>
            <a:r>
              <a:rPr spc="-45" dirty="0"/>
              <a:t> </a:t>
            </a:r>
            <a:r>
              <a:rPr spc="-5" dirty="0"/>
              <a:t>Bilişsel</a:t>
            </a:r>
            <a:r>
              <a:rPr dirty="0"/>
              <a:t> gelişim</a:t>
            </a:r>
            <a:r>
              <a:rPr spc="-10" dirty="0"/>
              <a:t> </a:t>
            </a:r>
            <a:r>
              <a:rPr spc="-5" dirty="0"/>
              <a:t>kuramı’nda</a:t>
            </a:r>
            <a:r>
              <a:rPr spc="5" dirty="0"/>
              <a:t> temel</a:t>
            </a:r>
            <a:r>
              <a:rPr spc="-30" dirty="0"/>
              <a:t> </a:t>
            </a:r>
            <a:r>
              <a:rPr dirty="0"/>
              <a:t>kavramlar</a:t>
            </a:r>
          </a:p>
        </p:txBody>
      </p:sp>
    </p:spTree>
    <p:extLst>
      <p:ext uri="{BB962C8B-B14F-4D97-AF65-F5344CB8AC3E}">
        <p14:creationId xmlns:p14="http://schemas.microsoft.com/office/powerpoint/2010/main" val="314561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33400" y="612394"/>
            <a:ext cx="11277600" cy="1107996"/>
          </a:xfrm>
        </p:spPr>
        <p:txBody>
          <a:bodyPr/>
          <a:lstStyle/>
          <a:p>
            <a:r>
              <a:rPr lang="tr-TR" dirty="0" err="1"/>
              <a:t>Piaget’in</a:t>
            </a:r>
            <a:r>
              <a:rPr lang="tr-TR" spc="-45" dirty="0"/>
              <a:t> </a:t>
            </a:r>
            <a:r>
              <a:rPr lang="tr-TR" spc="-5" dirty="0"/>
              <a:t>Bilişsel</a:t>
            </a:r>
            <a:r>
              <a:rPr lang="tr-TR" dirty="0"/>
              <a:t> gelişim</a:t>
            </a:r>
            <a:r>
              <a:rPr lang="tr-TR" spc="-10" dirty="0"/>
              <a:t> </a:t>
            </a:r>
            <a:r>
              <a:rPr lang="tr-TR" spc="-5" dirty="0" err="1"/>
              <a:t>kuramı’nda</a:t>
            </a:r>
            <a:r>
              <a:rPr lang="tr-TR" spc="5" dirty="0"/>
              <a:t> temel</a:t>
            </a:r>
            <a:r>
              <a:rPr lang="tr-TR" spc="-30" dirty="0"/>
              <a:t> </a:t>
            </a:r>
            <a:r>
              <a:rPr lang="tr-TR" dirty="0"/>
              <a:t>kavramlar</a:t>
            </a:r>
          </a:p>
        </p:txBody>
      </p:sp>
      <p:sp>
        <p:nvSpPr>
          <p:cNvPr id="3" name="Metin Yer Tutucusu 2"/>
          <p:cNvSpPr>
            <a:spLocks noGrp="1"/>
          </p:cNvSpPr>
          <p:nvPr>
            <p:ph type="body" idx="1"/>
          </p:nvPr>
        </p:nvSpPr>
        <p:spPr>
          <a:xfrm>
            <a:off x="457200" y="1720390"/>
            <a:ext cx="11353800" cy="4062651"/>
          </a:xfrm>
        </p:spPr>
        <p:txBody>
          <a:bodyPr/>
          <a:lstStyle/>
          <a:p>
            <a:r>
              <a:rPr lang="tr-TR" sz="2400" b="0" i="0" kern="1200" dirty="0" smtClean="0">
                <a:solidFill>
                  <a:srgbClr val="FF0000"/>
                </a:solidFill>
                <a:latin typeface="+mn-lt"/>
                <a:cs typeface="+mn-cs"/>
              </a:rPr>
              <a:t>UYARI</a:t>
            </a:r>
          </a:p>
          <a:p>
            <a:r>
              <a:rPr lang="tr-TR" sz="2400" b="0" i="0" kern="1200" dirty="0" err="1" smtClean="0">
                <a:solidFill>
                  <a:schemeClr val="tx1"/>
                </a:solidFill>
                <a:latin typeface="+mn-lt"/>
                <a:cs typeface="+mn-cs"/>
              </a:rPr>
              <a:t>Uyumsama</a:t>
            </a:r>
            <a:r>
              <a:rPr lang="tr-TR" sz="2400" b="0" i="0" kern="1200" dirty="0" smtClean="0">
                <a:solidFill>
                  <a:schemeClr val="tx1"/>
                </a:solidFill>
                <a:latin typeface="+mn-lt"/>
                <a:cs typeface="+mn-cs"/>
              </a:rPr>
              <a:t> </a:t>
            </a:r>
            <a:r>
              <a:rPr lang="tr-TR" sz="2400" b="0" i="0" kern="1200" dirty="0">
                <a:solidFill>
                  <a:schemeClr val="tx1"/>
                </a:solidFill>
                <a:latin typeface="+mn-lt"/>
                <a:cs typeface="+mn-cs"/>
              </a:rPr>
              <a:t>özümleme kavramı ile karıştırılmaktadır. </a:t>
            </a:r>
          </a:p>
          <a:p>
            <a:pPr marL="342900" indent="-342900">
              <a:buFont typeface="Arial" panose="020B0604020202020204" pitchFamily="34" charset="0"/>
              <a:buChar char="•"/>
            </a:pPr>
            <a:r>
              <a:rPr lang="tr-TR" sz="2400" b="0" i="0" kern="1200" dirty="0">
                <a:solidFill>
                  <a:schemeClr val="tx1"/>
                </a:solidFill>
                <a:latin typeface="+mn-lt"/>
                <a:cs typeface="+mn-cs"/>
              </a:rPr>
              <a:t>Özümlemede bilinenlerden yola çıkılarak bir nevi genelleme yapılırken, </a:t>
            </a:r>
            <a:r>
              <a:rPr lang="tr-TR" sz="2400" b="0" i="0" kern="1200" dirty="0" err="1">
                <a:solidFill>
                  <a:schemeClr val="tx1"/>
                </a:solidFill>
                <a:latin typeface="+mn-lt"/>
                <a:cs typeface="+mn-cs"/>
              </a:rPr>
              <a:t>uyumsamada</a:t>
            </a:r>
            <a:r>
              <a:rPr lang="tr-TR" sz="2400" b="0" i="0" kern="1200" dirty="0">
                <a:solidFill>
                  <a:schemeClr val="tx1"/>
                </a:solidFill>
                <a:latin typeface="+mn-lt"/>
                <a:cs typeface="+mn-cs"/>
              </a:rPr>
              <a:t> eski ile yeni arasındaki farklılıkları fark etme, bir nevi ayırt etme söz konusudur.</a:t>
            </a:r>
          </a:p>
          <a:p>
            <a:pPr marL="342900" indent="-342900">
              <a:buFont typeface="Arial" panose="020B0604020202020204" pitchFamily="34" charset="0"/>
              <a:buChar char="•"/>
            </a:pPr>
            <a:endParaRPr lang="tr-TR" sz="2400" b="0" i="0" kern="1200" dirty="0">
              <a:solidFill>
                <a:schemeClr val="tx1"/>
              </a:solidFill>
              <a:latin typeface="+mn-lt"/>
              <a:cs typeface="+mn-cs"/>
            </a:endParaRPr>
          </a:p>
          <a:p>
            <a:r>
              <a:rPr lang="tr-TR" sz="2400" b="0" i="0" kern="1200" dirty="0">
                <a:solidFill>
                  <a:schemeClr val="tx1"/>
                </a:solidFill>
                <a:latin typeface="+mn-lt"/>
                <a:cs typeface="+mn-cs"/>
              </a:rPr>
              <a:t>Dikkat!!!</a:t>
            </a:r>
            <a:br>
              <a:rPr lang="tr-TR" sz="2400" b="0" i="0" kern="1200" dirty="0">
                <a:solidFill>
                  <a:schemeClr val="tx1"/>
                </a:solidFill>
                <a:latin typeface="+mn-lt"/>
                <a:cs typeface="+mn-cs"/>
              </a:rPr>
            </a:br>
            <a:r>
              <a:rPr lang="tr-TR" sz="2400" b="0" i="0" kern="1200" dirty="0">
                <a:solidFill>
                  <a:schemeClr val="tx1"/>
                </a:solidFill>
                <a:latin typeface="+mn-lt"/>
                <a:cs typeface="+mn-cs"/>
              </a:rPr>
              <a:t>Soru kökünde, “var olan oluşturma”, “var olan genişletme”, “var olan düzenleme”, “var olan değiştirme” varsa </a:t>
            </a:r>
            <a:r>
              <a:rPr lang="tr-TR" sz="2400" b="0" i="0" kern="1200" dirty="0" err="1">
                <a:solidFill>
                  <a:schemeClr val="tx1"/>
                </a:solidFill>
                <a:latin typeface="+mn-lt"/>
                <a:cs typeface="+mn-cs"/>
              </a:rPr>
              <a:t>uyumsamadır</a:t>
            </a:r>
            <a:r>
              <a:rPr lang="tr-TR" sz="2400" b="0" i="0" kern="1200" dirty="0">
                <a:solidFill>
                  <a:schemeClr val="tx1"/>
                </a:solidFill>
                <a:latin typeface="+mn-lt"/>
                <a:cs typeface="+mn-cs"/>
              </a:rPr>
              <a:t>.</a:t>
            </a:r>
            <a:br>
              <a:rPr lang="tr-TR" sz="2400" b="0" i="0" kern="1200" dirty="0">
                <a:solidFill>
                  <a:schemeClr val="tx1"/>
                </a:solidFill>
                <a:latin typeface="+mn-lt"/>
                <a:cs typeface="+mn-cs"/>
              </a:rPr>
            </a:br>
            <a:r>
              <a:rPr lang="tr-TR" sz="2400" b="0" i="0" kern="1200" dirty="0">
                <a:solidFill>
                  <a:schemeClr val="tx1"/>
                </a:solidFill>
                <a:latin typeface="+mn-lt"/>
                <a:cs typeface="+mn-cs"/>
              </a:rPr>
              <a:t>Eğer ki,</a:t>
            </a:r>
            <a:br>
              <a:rPr lang="tr-TR" sz="2400" b="0" i="0" kern="1200" dirty="0">
                <a:solidFill>
                  <a:schemeClr val="tx1"/>
                </a:solidFill>
                <a:latin typeface="+mn-lt"/>
                <a:cs typeface="+mn-cs"/>
              </a:rPr>
            </a:br>
            <a:r>
              <a:rPr lang="tr-TR" sz="2400" b="0" i="0" kern="1200" dirty="0">
                <a:solidFill>
                  <a:schemeClr val="tx1"/>
                </a:solidFill>
                <a:latin typeface="+mn-lt"/>
                <a:cs typeface="+mn-cs"/>
              </a:rPr>
              <a:t>Soru kökünde, “var olan kavramı içine alma”, “var olan beceride ısrar etmek”, “var olan </a:t>
            </a:r>
            <a:r>
              <a:rPr lang="tr-TR" sz="2400" b="0" i="0" kern="1200" dirty="0" smtClean="0">
                <a:solidFill>
                  <a:schemeClr val="tx1"/>
                </a:solidFill>
                <a:latin typeface="+mn-lt"/>
                <a:cs typeface="+mn-cs"/>
              </a:rPr>
              <a:t>açıklıyor</a:t>
            </a:r>
            <a:r>
              <a:rPr lang="tr-TR" sz="2400" b="0" i="0" kern="1200" dirty="0">
                <a:solidFill>
                  <a:schemeClr val="tx1"/>
                </a:solidFill>
                <a:latin typeface="+mn-lt"/>
                <a:cs typeface="+mn-cs"/>
              </a:rPr>
              <a:t>” varsa özümlemedir.</a:t>
            </a:r>
          </a:p>
        </p:txBody>
      </p:sp>
    </p:spTree>
    <p:extLst>
      <p:ext uri="{BB962C8B-B14F-4D97-AF65-F5344CB8AC3E}">
        <p14:creationId xmlns:p14="http://schemas.microsoft.com/office/powerpoint/2010/main" val="82985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5488" y="514350"/>
            <a:ext cx="6161405" cy="574040"/>
          </a:xfrm>
          <a:prstGeom prst="rect">
            <a:avLst/>
          </a:prstGeom>
        </p:spPr>
        <p:txBody>
          <a:bodyPr vert="horz" wrap="square" lIns="0" tIns="12700" rIns="0" bIns="0" rtlCol="0">
            <a:spAutoFit/>
          </a:bodyPr>
          <a:lstStyle/>
          <a:p>
            <a:pPr marL="12700">
              <a:lnSpc>
                <a:spcPct val="100000"/>
              </a:lnSpc>
              <a:spcBef>
                <a:spcPts val="100"/>
              </a:spcBef>
            </a:pPr>
            <a:r>
              <a:rPr dirty="0"/>
              <a:t>Piaget’in</a:t>
            </a:r>
            <a:r>
              <a:rPr spc="-55" dirty="0"/>
              <a:t> </a:t>
            </a:r>
            <a:r>
              <a:rPr dirty="0"/>
              <a:t>bilişsel</a:t>
            </a:r>
            <a:r>
              <a:rPr spc="-15" dirty="0"/>
              <a:t> </a:t>
            </a:r>
            <a:r>
              <a:rPr dirty="0"/>
              <a:t>gelişim</a:t>
            </a:r>
            <a:r>
              <a:rPr spc="-35" dirty="0"/>
              <a:t> </a:t>
            </a:r>
            <a:r>
              <a:rPr spc="-5" dirty="0"/>
              <a:t>evreleri</a:t>
            </a:r>
          </a:p>
        </p:txBody>
      </p:sp>
      <p:sp>
        <p:nvSpPr>
          <p:cNvPr id="3" name="object 3"/>
          <p:cNvSpPr txBox="1"/>
          <p:nvPr/>
        </p:nvSpPr>
        <p:spPr>
          <a:xfrm>
            <a:off x="711504" y="1335481"/>
            <a:ext cx="10568940" cy="40817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20" dirty="0">
                <a:latin typeface="Times New Roman"/>
                <a:cs typeface="Times New Roman"/>
              </a:rPr>
              <a:t>Duyu</a:t>
            </a:r>
            <a:r>
              <a:rPr sz="2400" spc="5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spc="-10" dirty="0">
                <a:latin typeface="Times New Roman"/>
                <a:cs typeface="Times New Roman"/>
              </a:rPr>
              <a:t>hareket</a:t>
            </a:r>
            <a:r>
              <a:rPr sz="2400" spc="-5" dirty="0">
                <a:latin typeface="Times New Roman"/>
                <a:cs typeface="Times New Roman"/>
              </a:rPr>
              <a:t> evresi</a:t>
            </a:r>
            <a:r>
              <a:rPr sz="2400" spc="25" dirty="0">
                <a:latin typeface="Times New Roman"/>
                <a:cs typeface="Times New Roman"/>
              </a:rPr>
              <a:t> </a:t>
            </a:r>
            <a:r>
              <a:rPr sz="2400" spc="-10" dirty="0">
                <a:latin typeface="Times New Roman"/>
                <a:cs typeface="Times New Roman"/>
              </a:rPr>
              <a:t>(0-2</a:t>
            </a:r>
            <a:r>
              <a:rPr sz="2400" spc="15"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15" dirty="0">
                <a:latin typeface="Times New Roman"/>
                <a:cs typeface="Times New Roman"/>
              </a:rPr>
              <a:t>İşlem</a:t>
            </a:r>
            <a:r>
              <a:rPr sz="2400" spc="35" dirty="0">
                <a:latin typeface="Times New Roman"/>
                <a:cs typeface="Times New Roman"/>
              </a:rPr>
              <a:t> </a:t>
            </a:r>
            <a:r>
              <a:rPr sz="2400" spc="-5" dirty="0">
                <a:latin typeface="Times New Roman"/>
                <a:cs typeface="Times New Roman"/>
              </a:rPr>
              <a:t>öncesi</a:t>
            </a:r>
            <a:r>
              <a:rPr sz="2400" spc="-10" dirty="0">
                <a:latin typeface="Times New Roman"/>
                <a:cs typeface="Times New Roman"/>
              </a:rPr>
              <a:t> </a:t>
            </a:r>
            <a:r>
              <a:rPr sz="2400" spc="-5" dirty="0">
                <a:latin typeface="Times New Roman"/>
                <a:cs typeface="Times New Roman"/>
              </a:rPr>
              <a:t>evre</a:t>
            </a:r>
            <a:r>
              <a:rPr sz="2400" spc="-10" dirty="0">
                <a:latin typeface="Times New Roman"/>
                <a:cs typeface="Times New Roman"/>
              </a:rPr>
              <a:t> </a:t>
            </a:r>
            <a:r>
              <a:rPr sz="2400" spc="-5" dirty="0">
                <a:latin typeface="Times New Roman"/>
                <a:cs typeface="Times New Roman"/>
              </a:rPr>
              <a:t>(2-7</a:t>
            </a:r>
            <a:r>
              <a:rPr sz="2400" spc="10"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241300" indent="-228600">
              <a:lnSpc>
                <a:spcPct val="100000"/>
              </a:lnSpc>
              <a:buFont typeface="Arial MT"/>
              <a:buChar char="•"/>
              <a:tabLst>
                <a:tab pos="241300" algn="l"/>
              </a:tabLst>
            </a:pPr>
            <a:r>
              <a:rPr sz="2400" dirty="0">
                <a:latin typeface="Times New Roman"/>
                <a:cs typeface="Times New Roman"/>
              </a:rPr>
              <a:t>Somut</a:t>
            </a:r>
            <a:r>
              <a:rPr sz="2400" spc="-30" dirty="0">
                <a:latin typeface="Times New Roman"/>
                <a:cs typeface="Times New Roman"/>
              </a:rPr>
              <a:t> </a:t>
            </a:r>
            <a:r>
              <a:rPr sz="2400" dirty="0">
                <a:latin typeface="Times New Roman"/>
                <a:cs typeface="Times New Roman"/>
              </a:rPr>
              <a:t>işlemler</a:t>
            </a:r>
            <a:r>
              <a:rPr sz="2400" spc="-50" dirty="0">
                <a:latin typeface="Times New Roman"/>
                <a:cs typeface="Times New Roman"/>
              </a:rPr>
              <a:t> </a:t>
            </a:r>
            <a:r>
              <a:rPr sz="2400" spc="-5" dirty="0">
                <a:latin typeface="Times New Roman"/>
                <a:cs typeface="Times New Roman"/>
              </a:rPr>
              <a:t>evresi</a:t>
            </a:r>
            <a:r>
              <a:rPr sz="2400" spc="20" dirty="0">
                <a:latin typeface="Times New Roman"/>
                <a:cs typeface="Times New Roman"/>
              </a:rPr>
              <a:t> </a:t>
            </a:r>
            <a:r>
              <a:rPr sz="2400" spc="-25" dirty="0">
                <a:latin typeface="Times New Roman"/>
                <a:cs typeface="Times New Roman"/>
              </a:rPr>
              <a:t>(7-11</a:t>
            </a:r>
            <a:r>
              <a:rPr sz="2400" spc="10"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241300" indent="-228600">
              <a:lnSpc>
                <a:spcPct val="100000"/>
              </a:lnSpc>
              <a:buFont typeface="Arial MT"/>
              <a:buChar char="•"/>
              <a:tabLst>
                <a:tab pos="241300" algn="l"/>
              </a:tabLst>
            </a:pPr>
            <a:r>
              <a:rPr sz="2400" spc="-15" dirty="0">
                <a:latin typeface="Times New Roman"/>
                <a:cs typeface="Times New Roman"/>
              </a:rPr>
              <a:t>Soyut</a:t>
            </a:r>
            <a:r>
              <a:rPr sz="2400" spc="45" dirty="0">
                <a:latin typeface="Times New Roman"/>
                <a:cs typeface="Times New Roman"/>
              </a:rPr>
              <a:t> </a:t>
            </a:r>
            <a:r>
              <a:rPr sz="2400" dirty="0">
                <a:latin typeface="Times New Roman"/>
                <a:cs typeface="Times New Roman"/>
              </a:rPr>
              <a:t>işlemler</a:t>
            </a:r>
            <a:r>
              <a:rPr sz="2400" spc="-25" dirty="0">
                <a:latin typeface="Times New Roman"/>
                <a:cs typeface="Times New Roman"/>
              </a:rPr>
              <a:t> </a:t>
            </a:r>
            <a:r>
              <a:rPr sz="2400" spc="-10" dirty="0">
                <a:latin typeface="Times New Roman"/>
                <a:cs typeface="Times New Roman"/>
              </a:rPr>
              <a:t>evresi</a:t>
            </a:r>
            <a:r>
              <a:rPr sz="2400" dirty="0">
                <a:latin typeface="Times New Roman"/>
                <a:cs typeface="Times New Roman"/>
              </a:rPr>
              <a:t> </a:t>
            </a:r>
            <a:r>
              <a:rPr sz="2400" spc="-5" dirty="0">
                <a:latin typeface="Times New Roman"/>
                <a:cs typeface="Times New Roman"/>
              </a:rPr>
              <a:t>(12-18</a:t>
            </a:r>
            <a:r>
              <a:rPr sz="2400" spc="20"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a:lnSpc>
                <a:spcPct val="100000"/>
              </a:lnSpc>
              <a:buFont typeface="Arial MT"/>
              <a:buChar char="•"/>
            </a:pPr>
            <a:endParaRPr sz="2500">
              <a:latin typeface="Times New Roman"/>
              <a:cs typeface="Times New Roman"/>
            </a:endParaRPr>
          </a:p>
          <a:p>
            <a:pPr marL="12700">
              <a:lnSpc>
                <a:spcPct val="100000"/>
              </a:lnSpc>
            </a:pPr>
            <a:r>
              <a:rPr sz="2600" b="1" i="1" spc="-5" dirty="0">
                <a:solidFill>
                  <a:srgbClr val="006FC0"/>
                </a:solidFill>
                <a:latin typeface="Times New Roman"/>
                <a:cs typeface="Times New Roman"/>
              </a:rPr>
              <a:t>Evrelerin</a:t>
            </a:r>
            <a:r>
              <a:rPr sz="2600" b="1" i="1" dirty="0">
                <a:solidFill>
                  <a:srgbClr val="006FC0"/>
                </a:solidFill>
                <a:latin typeface="Times New Roman"/>
                <a:cs typeface="Times New Roman"/>
              </a:rPr>
              <a:t> </a:t>
            </a:r>
            <a:r>
              <a:rPr sz="2600" b="1" i="1" spc="-5" dirty="0">
                <a:solidFill>
                  <a:srgbClr val="006FC0"/>
                </a:solidFill>
                <a:latin typeface="Times New Roman"/>
                <a:cs typeface="Times New Roman"/>
              </a:rPr>
              <a:t>genel</a:t>
            </a:r>
            <a:r>
              <a:rPr sz="2600" b="1" i="1" spc="5" dirty="0">
                <a:solidFill>
                  <a:srgbClr val="006FC0"/>
                </a:solidFill>
                <a:latin typeface="Times New Roman"/>
                <a:cs typeface="Times New Roman"/>
              </a:rPr>
              <a:t> </a:t>
            </a:r>
            <a:r>
              <a:rPr sz="2600" b="1" i="1" spc="-5" dirty="0">
                <a:solidFill>
                  <a:srgbClr val="006FC0"/>
                </a:solidFill>
                <a:latin typeface="Times New Roman"/>
                <a:cs typeface="Times New Roman"/>
              </a:rPr>
              <a:t>özellikleri</a:t>
            </a:r>
            <a:endParaRPr sz="2600">
              <a:latin typeface="Times New Roman"/>
              <a:cs typeface="Times New Roman"/>
            </a:endParaRPr>
          </a:p>
          <a:p>
            <a:pPr>
              <a:lnSpc>
                <a:spcPct val="100000"/>
              </a:lnSpc>
              <a:spcBef>
                <a:spcPts val="15"/>
              </a:spcBef>
            </a:pPr>
            <a:endParaRPr sz="250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Her</a:t>
            </a:r>
            <a:r>
              <a:rPr sz="2400" spc="20" dirty="0">
                <a:latin typeface="Times New Roman"/>
                <a:cs typeface="Times New Roman"/>
              </a:rPr>
              <a:t> </a:t>
            </a:r>
            <a:r>
              <a:rPr sz="2400" spc="-10" dirty="0">
                <a:latin typeface="Times New Roman"/>
                <a:cs typeface="Times New Roman"/>
              </a:rPr>
              <a:t>evre,</a:t>
            </a:r>
            <a:r>
              <a:rPr sz="2400" spc="30" dirty="0">
                <a:latin typeface="Times New Roman"/>
                <a:cs typeface="Times New Roman"/>
              </a:rPr>
              <a:t> </a:t>
            </a:r>
            <a:r>
              <a:rPr sz="2400" spc="-15" dirty="0">
                <a:latin typeface="Times New Roman"/>
                <a:cs typeface="Times New Roman"/>
              </a:rPr>
              <a:t>yaklaşık</a:t>
            </a:r>
            <a:r>
              <a:rPr sz="2400" spc="85" dirty="0">
                <a:latin typeface="Times New Roman"/>
                <a:cs typeface="Times New Roman"/>
              </a:rPr>
              <a:t> </a:t>
            </a:r>
            <a:r>
              <a:rPr sz="2400" dirty="0">
                <a:latin typeface="Times New Roman"/>
                <a:cs typeface="Times New Roman"/>
              </a:rPr>
              <a:t>bir </a:t>
            </a:r>
            <a:r>
              <a:rPr sz="2400" spc="-30" dirty="0">
                <a:latin typeface="Times New Roman"/>
                <a:cs typeface="Times New Roman"/>
              </a:rPr>
              <a:t>yaş</a:t>
            </a:r>
            <a:r>
              <a:rPr sz="2400" spc="80" dirty="0">
                <a:latin typeface="Times New Roman"/>
                <a:cs typeface="Times New Roman"/>
              </a:rPr>
              <a:t> </a:t>
            </a:r>
            <a:r>
              <a:rPr sz="2400" spc="-5" dirty="0">
                <a:latin typeface="Times New Roman"/>
                <a:cs typeface="Times New Roman"/>
              </a:rPr>
              <a:t>aralığını</a:t>
            </a:r>
            <a:r>
              <a:rPr sz="2400" spc="5" dirty="0">
                <a:latin typeface="Times New Roman"/>
                <a:cs typeface="Times New Roman"/>
              </a:rPr>
              <a:t> </a:t>
            </a:r>
            <a:r>
              <a:rPr sz="2400" spc="-5" dirty="0">
                <a:latin typeface="Times New Roman"/>
                <a:cs typeface="Times New Roman"/>
              </a:rPr>
              <a:t>kapsar</a:t>
            </a:r>
            <a:r>
              <a:rPr sz="2400" spc="25" dirty="0">
                <a:latin typeface="Times New Roman"/>
                <a:cs typeface="Times New Roman"/>
              </a:rPr>
              <a:t> </a:t>
            </a:r>
            <a:r>
              <a:rPr sz="2400" spc="-10" dirty="0">
                <a:latin typeface="Times New Roman"/>
                <a:cs typeface="Times New Roman"/>
              </a:rPr>
              <a:t>ancak</a:t>
            </a:r>
            <a:r>
              <a:rPr sz="2400" spc="25" dirty="0">
                <a:latin typeface="Times New Roman"/>
                <a:cs typeface="Times New Roman"/>
              </a:rPr>
              <a:t> </a:t>
            </a:r>
            <a:r>
              <a:rPr sz="2400" spc="-10" dirty="0">
                <a:latin typeface="Times New Roman"/>
                <a:cs typeface="Times New Roman"/>
              </a:rPr>
              <a:t>başlangıç</a:t>
            </a:r>
            <a:r>
              <a:rPr sz="2400" spc="25" dirty="0">
                <a:latin typeface="Times New Roman"/>
                <a:cs typeface="Times New Roman"/>
              </a:rPr>
              <a:t> </a:t>
            </a:r>
            <a:r>
              <a:rPr sz="2400" spc="-5" dirty="0">
                <a:latin typeface="Times New Roman"/>
                <a:cs typeface="Times New Roman"/>
              </a:rPr>
              <a:t>ve bitişleri</a:t>
            </a:r>
            <a:r>
              <a:rPr sz="2400" spc="-10" dirty="0">
                <a:latin typeface="Times New Roman"/>
                <a:cs typeface="Times New Roman"/>
              </a:rPr>
              <a:t> </a:t>
            </a:r>
            <a:r>
              <a:rPr sz="2400" spc="-20" dirty="0">
                <a:latin typeface="Times New Roman"/>
                <a:cs typeface="Times New Roman"/>
              </a:rPr>
              <a:t>esnektir.</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Evreler</a:t>
            </a:r>
            <a:r>
              <a:rPr sz="2400" spc="15" dirty="0">
                <a:latin typeface="Times New Roman"/>
                <a:cs typeface="Times New Roman"/>
              </a:rPr>
              <a:t> </a:t>
            </a:r>
            <a:r>
              <a:rPr sz="2400" spc="-5" dirty="0">
                <a:latin typeface="Times New Roman"/>
                <a:cs typeface="Times New Roman"/>
              </a:rPr>
              <a:t>atlanamaz,</a:t>
            </a:r>
            <a:r>
              <a:rPr sz="2400" spc="-15" dirty="0">
                <a:latin typeface="Times New Roman"/>
                <a:cs typeface="Times New Roman"/>
              </a:rPr>
              <a:t> </a:t>
            </a:r>
            <a:r>
              <a:rPr sz="2400" spc="-10" dirty="0">
                <a:latin typeface="Times New Roman"/>
                <a:cs typeface="Times New Roman"/>
              </a:rPr>
              <a:t>hiyerarşiktir</a:t>
            </a:r>
            <a:r>
              <a:rPr sz="2400" spc="75" dirty="0">
                <a:latin typeface="Times New Roman"/>
                <a:cs typeface="Times New Roman"/>
              </a:rPr>
              <a:t> </a:t>
            </a:r>
            <a:r>
              <a:rPr sz="2400" dirty="0">
                <a:latin typeface="Times New Roman"/>
                <a:cs typeface="Times New Roman"/>
              </a:rPr>
              <a:t>ve</a:t>
            </a:r>
            <a:r>
              <a:rPr sz="2400" spc="-5" dirty="0">
                <a:latin typeface="Times New Roman"/>
                <a:cs typeface="Times New Roman"/>
              </a:rPr>
              <a:t> kültürden</a:t>
            </a:r>
            <a:r>
              <a:rPr sz="2400" spc="5" dirty="0">
                <a:latin typeface="Times New Roman"/>
                <a:cs typeface="Times New Roman"/>
              </a:rPr>
              <a:t> </a:t>
            </a:r>
            <a:r>
              <a:rPr sz="2400" spc="-15" dirty="0">
                <a:latin typeface="Times New Roman"/>
                <a:cs typeface="Times New Roman"/>
              </a:rPr>
              <a:t>bağımsızdır.</a:t>
            </a:r>
            <a:endParaRPr sz="2400">
              <a:latin typeface="Times New Roman"/>
              <a:cs typeface="Times New Roman"/>
            </a:endParaRPr>
          </a:p>
          <a:p>
            <a:pPr marL="241300" indent="-228600">
              <a:lnSpc>
                <a:spcPct val="100000"/>
              </a:lnSpc>
              <a:buFont typeface="Arial MT"/>
              <a:buChar char="•"/>
              <a:tabLst>
                <a:tab pos="241300" algn="l"/>
                <a:tab pos="859790" algn="l"/>
                <a:tab pos="1786889" algn="l"/>
                <a:tab pos="3063875" algn="l"/>
                <a:tab pos="3963670" algn="l"/>
                <a:tab pos="4463415" algn="l"/>
                <a:tab pos="5186045" algn="l"/>
                <a:tab pos="6250305" algn="l"/>
                <a:tab pos="6953884" algn="l"/>
                <a:tab pos="7844790" algn="l"/>
                <a:tab pos="8295640" algn="l"/>
                <a:tab pos="8771255" algn="l"/>
                <a:tab pos="9643110" algn="l"/>
              </a:tabLst>
            </a:pPr>
            <a:r>
              <a:rPr sz="2400" dirty="0">
                <a:latin typeface="Times New Roman"/>
                <a:cs typeface="Times New Roman"/>
              </a:rPr>
              <a:t>H</a:t>
            </a:r>
            <a:r>
              <a:rPr sz="2400" spc="-20" dirty="0">
                <a:latin typeface="Times New Roman"/>
                <a:cs typeface="Times New Roman"/>
              </a:rPr>
              <a:t>e</a:t>
            </a:r>
            <a:r>
              <a:rPr sz="2400" dirty="0">
                <a:latin typeface="Times New Roman"/>
                <a:cs typeface="Times New Roman"/>
              </a:rPr>
              <a:t>r	</a:t>
            </a:r>
            <a:r>
              <a:rPr sz="2400" spc="-10" dirty="0">
                <a:latin typeface="Times New Roman"/>
                <a:cs typeface="Times New Roman"/>
              </a:rPr>
              <a:t>e</a:t>
            </a:r>
            <a:r>
              <a:rPr sz="2400" spc="15" dirty="0">
                <a:latin typeface="Times New Roman"/>
                <a:cs typeface="Times New Roman"/>
              </a:rPr>
              <a:t>v</a:t>
            </a:r>
            <a:r>
              <a:rPr sz="2400" spc="-10" dirty="0">
                <a:latin typeface="Times New Roman"/>
                <a:cs typeface="Times New Roman"/>
              </a:rPr>
              <a:t>r</a:t>
            </a:r>
            <a:r>
              <a:rPr sz="2400" spc="35" dirty="0">
                <a:latin typeface="Times New Roman"/>
                <a:cs typeface="Times New Roman"/>
              </a:rPr>
              <a:t>e</a:t>
            </a:r>
            <a:r>
              <a:rPr sz="2400" spc="-50" dirty="0">
                <a:latin typeface="Times New Roman"/>
                <a:cs typeface="Times New Roman"/>
              </a:rPr>
              <a:t>y</a:t>
            </a:r>
            <a:r>
              <a:rPr sz="2400" dirty="0">
                <a:latin typeface="Times New Roman"/>
                <a:cs typeface="Times New Roman"/>
              </a:rPr>
              <a:t>i	nitel</a:t>
            </a:r>
            <a:r>
              <a:rPr sz="2400" spc="10" dirty="0">
                <a:latin typeface="Times New Roman"/>
                <a:cs typeface="Times New Roman"/>
              </a:rPr>
              <a:t>e</a:t>
            </a:r>
            <a:r>
              <a:rPr sz="2400" spc="-50" dirty="0">
                <a:latin typeface="Times New Roman"/>
                <a:cs typeface="Times New Roman"/>
              </a:rPr>
              <a:t>y</a:t>
            </a:r>
            <a:r>
              <a:rPr sz="2400" spc="-10" dirty="0">
                <a:latin typeface="Times New Roman"/>
                <a:cs typeface="Times New Roman"/>
              </a:rPr>
              <a:t>e</a:t>
            </a:r>
            <a:r>
              <a:rPr sz="2400" dirty="0">
                <a:latin typeface="Times New Roman"/>
                <a:cs typeface="Times New Roman"/>
              </a:rPr>
              <a:t>n	</a:t>
            </a:r>
            <a:r>
              <a:rPr sz="2400" spc="15" dirty="0">
                <a:latin typeface="Times New Roman"/>
                <a:cs typeface="Times New Roman"/>
              </a:rPr>
              <a:t>b</a:t>
            </a:r>
            <a:r>
              <a:rPr sz="2400" spc="10" dirty="0">
                <a:latin typeface="Times New Roman"/>
                <a:cs typeface="Times New Roman"/>
              </a:rPr>
              <a:t>e</a:t>
            </a:r>
            <a:r>
              <a:rPr sz="2400" dirty="0">
                <a:latin typeface="Times New Roman"/>
                <a:cs typeface="Times New Roman"/>
              </a:rPr>
              <a:t>l</a:t>
            </a:r>
            <a:r>
              <a:rPr sz="2400" spc="5" dirty="0">
                <a:latin typeface="Times New Roman"/>
                <a:cs typeface="Times New Roman"/>
              </a:rPr>
              <a:t>i</a:t>
            </a:r>
            <a:r>
              <a:rPr sz="2400" spc="-10" dirty="0">
                <a:latin typeface="Times New Roman"/>
                <a:cs typeface="Times New Roman"/>
              </a:rPr>
              <a:t>r</a:t>
            </a:r>
            <a:r>
              <a:rPr sz="2400" dirty="0">
                <a:latin typeface="Times New Roman"/>
                <a:cs typeface="Times New Roman"/>
              </a:rPr>
              <a:t>li	</a:t>
            </a:r>
            <a:r>
              <a:rPr sz="2400" spc="-25" dirty="0">
                <a:latin typeface="Times New Roman"/>
                <a:cs typeface="Times New Roman"/>
              </a:rPr>
              <a:t>b</a:t>
            </a:r>
            <a:r>
              <a:rPr sz="2400" dirty="0">
                <a:latin typeface="Times New Roman"/>
                <a:cs typeface="Times New Roman"/>
              </a:rPr>
              <a:t>ir	bil</a:t>
            </a:r>
            <a:r>
              <a:rPr sz="2400" spc="-20" dirty="0">
                <a:latin typeface="Times New Roman"/>
                <a:cs typeface="Times New Roman"/>
              </a:rPr>
              <a:t>g</a:t>
            </a:r>
            <a:r>
              <a:rPr sz="2400" dirty="0">
                <a:latin typeface="Times New Roman"/>
                <a:cs typeface="Times New Roman"/>
              </a:rPr>
              <a:t>i	</a:t>
            </a:r>
            <a:r>
              <a:rPr sz="2400" spc="-10" dirty="0">
                <a:latin typeface="Times New Roman"/>
                <a:cs typeface="Times New Roman"/>
              </a:rPr>
              <a:t>e</a:t>
            </a:r>
            <a:r>
              <a:rPr sz="2400" dirty="0">
                <a:latin typeface="Times New Roman"/>
                <a:cs typeface="Times New Roman"/>
              </a:rPr>
              <a:t>dinme	</a:t>
            </a:r>
            <a:r>
              <a:rPr sz="2400" spc="-25" dirty="0">
                <a:latin typeface="Times New Roman"/>
                <a:cs typeface="Times New Roman"/>
              </a:rPr>
              <a:t>y</a:t>
            </a:r>
            <a:r>
              <a:rPr sz="2400" dirty="0">
                <a:latin typeface="Times New Roman"/>
                <a:cs typeface="Times New Roman"/>
              </a:rPr>
              <a:t>olu	v</a:t>
            </a:r>
            <a:r>
              <a:rPr sz="2400" spc="-15" dirty="0">
                <a:latin typeface="Times New Roman"/>
                <a:cs typeface="Times New Roman"/>
              </a:rPr>
              <a:t>a</a:t>
            </a:r>
            <a:r>
              <a:rPr sz="2400" spc="-10" dirty="0">
                <a:latin typeface="Times New Roman"/>
                <a:cs typeface="Times New Roman"/>
              </a:rPr>
              <a:t>r</a:t>
            </a:r>
            <a:r>
              <a:rPr sz="2400" dirty="0">
                <a:latin typeface="Times New Roman"/>
                <a:cs typeface="Times New Roman"/>
              </a:rPr>
              <a:t>dır	</a:t>
            </a:r>
            <a:r>
              <a:rPr sz="2400" spc="-5" dirty="0">
                <a:latin typeface="Times New Roman"/>
                <a:cs typeface="Times New Roman"/>
              </a:rPr>
              <a:t>v</a:t>
            </a:r>
            <a:r>
              <a:rPr sz="2400" dirty="0">
                <a:latin typeface="Times New Roman"/>
                <a:cs typeface="Times New Roman"/>
              </a:rPr>
              <a:t>e	</a:t>
            </a:r>
            <a:r>
              <a:rPr sz="2400" spc="-5" dirty="0">
                <a:latin typeface="Times New Roman"/>
                <a:cs typeface="Times New Roman"/>
              </a:rPr>
              <a:t>b</a:t>
            </a:r>
            <a:r>
              <a:rPr sz="2400" dirty="0">
                <a:latin typeface="Times New Roman"/>
                <a:cs typeface="Times New Roman"/>
              </a:rPr>
              <a:t>u	</a:t>
            </a:r>
            <a:r>
              <a:rPr sz="2400" spc="-50" dirty="0">
                <a:latin typeface="Times New Roman"/>
                <a:cs typeface="Times New Roman"/>
              </a:rPr>
              <a:t>y</a:t>
            </a:r>
            <a:r>
              <a:rPr sz="2400" dirty="0">
                <a:latin typeface="Times New Roman"/>
                <a:cs typeface="Times New Roman"/>
              </a:rPr>
              <a:t>ollar	</a:t>
            </a:r>
            <a:r>
              <a:rPr sz="2400" spc="-25" dirty="0">
                <a:latin typeface="Times New Roman"/>
                <a:cs typeface="Times New Roman"/>
              </a:rPr>
              <a:t>g</a:t>
            </a:r>
            <a:r>
              <a:rPr sz="2400" dirty="0">
                <a:latin typeface="Times New Roman"/>
                <a:cs typeface="Times New Roman"/>
              </a:rPr>
              <a:t>ide</a:t>
            </a:r>
            <a:r>
              <a:rPr sz="2400" spc="5" dirty="0">
                <a:latin typeface="Times New Roman"/>
                <a:cs typeface="Times New Roman"/>
              </a:rPr>
              <a:t>r</a:t>
            </a:r>
            <a:r>
              <a:rPr sz="2400" spc="-10" dirty="0">
                <a:latin typeface="Times New Roman"/>
                <a:cs typeface="Times New Roman"/>
              </a:rPr>
              <a:t>e</a:t>
            </a:r>
            <a:r>
              <a:rPr sz="2400" dirty="0">
                <a:latin typeface="Times New Roman"/>
                <a:cs typeface="Times New Roman"/>
              </a:rPr>
              <a:t>k</a:t>
            </a:r>
            <a:endParaRPr sz="2400">
              <a:latin typeface="Times New Roman"/>
              <a:cs typeface="Times New Roman"/>
            </a:endParaRPr>
          </a:p>
          <a:p>
            <a:pPr marL="241300">
              <a:lnSpc>
                <a:spcPct val="100000"/>
              </a:lnSpc>
            </a:pPr>
            <a:r>
              <a:rPr sz="2400" spc="-15" dirty="0">
                <a:latin typeface="Times New Roman"/>
                <a:cs typeface="Times New Roman"/>
              </a:rPr>
              <a:t>karmaşıklaşmaktadır.</a:t>
            </a:r>
            <a:endParaRPr sz="2400">
              <a:latin typeface="Times New Roman"/>
              <a:cs typeface="Times New Roman"/>
            </a:endParaRPr>
          </a:p>
        </p:txBody>
      </p:sp>
      <p:pic>
        <p:nvPicPr>
          <p:cNvPr id="4" name="object 4"/>
          <p:cNvPicPr/>
          <p:nvPr/>
        </p:nvPicPr>
        <p:blipFill>
          <a:blip r:embed="rId2" cstate="print"/>
          <a:stretch>
            <a:fillRect/>
          </a:stretch>
        </p:blipFill>
        <p:spPr>
          <a:xfrm>
            <a:off x="3877436" y="5465064"/>
            <a:ext cx="5098542" cy="1240536"/>
          </a:xfrm>
          <a:prstGeom prst="rect">
            <a:avLst/>
          </a:prstGeom>
        </p:spPr>
      </p:pic>
    </p:spTree>
    <p:extLst>
      <p:ext uri="{BB962C8B-B14F-4D97-AF65-F5344CB8AC3E}">
        <p14:creationId xmlns:p14="http://schemas.microsoft.com/office/powerpoint/2010/main" val="60967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5488" y="514350"/>
            <a:ext cx="6161405" cy="574040"/>
          </a:xfrm>
          <a:prstGeom prst="rect">
            <a:avLst/>
          </a:prstGeom>
        </p:spPr>
        <p:txBody>
          <a:bodyPr vert="horz" wrap="square" lIns="0" tIns="12700" rIns="0" bIns="0" rtlCol="0">
            <a:spAutoFit/>
          </a:bodyPr>
          <a:lstStyle/>
          <a:p>
            <a:pPr marL="12700">
              <a:lnSpc>
                <a:spcPct val="100000"/>
              </a:lnSpc>
              <a:spcBef>
                <a:spcPts val="100"/>
              </a:spcBef>
            </a:pPr>
            <a:r>
              <a:rPr dirty="0"/>
              <a:t>Piaget’in</a:t>
            </a:r>
            <a:r>
              <a:rPr spc="-55" dirty="0"/>
              <a:t> </a:t>
            </a:r>
            <a:r>
              <a:rPr dirty="0"/>
              <a:t>bilişsel</a:t>
            </a:r>
            <a:r>
              <a:rPr spc="-15" dirty="0"/>
              <a:t> </a:t>
            </a:r>
            <a:r>
              <a:rPr dirty="0"/>
              <a:t>gelişim</a:t>
            </a:r>
            <a:r>
              <a:rPr spc="-35" dirty="0"/>
              <a:t> </a:t>
            </a:r>
            <a:r>
              <a:rPr spc="-5" dirty="0"/>
              <a:t>evreleri</a:t>
            </a:r>
          </a:p>
        </p:txBody>
      </p:sp>
      <p:sp>
        <p:nvSpPr>
          <p:cNvPr id="3" name="object 3"/>
          <p:cNvSpPr txBox="1"/>
          <p:nvPr/>
        </p:nvSpPr>
        <p:spPr>
          <a:xfrm>
            <a:off x="917244" y="1500073"/>
            <a:ext cx="7159956" cy="1922321"/>
          </a:xfrm>
          <a:prstGeom prst="rect">
            <a:avLst/>
          </a:prstGeom>
        </p:spPr>
        <p:txBody>
          <a:bodyPr vert="horz" wrap="square" lIns="0" tIns="13970" rIns="0" bIns="0" rtlCol="0">
            <a:spAutoFit/>
          </a:bodyPr>
          <a:lstStyle/>
          <a:p>
            <a:pPr marL="12700">
              <a:lnSpc>
                <a:spcPct val="100000"/>
              </a:lnSpc>
              <a:spcBef>
                <a:spcPts val="110"/>
              </a:spcBef>
            </a:pPr>
            <a:r>
              <a:rPr sz="2800" b="1" i="1" dirty="0" err="1" smtClean="0">
                <a:solidFill>
                  <a:srgbClr val="4471C4"/>
                </a:solidFill>
                <a:latin typeface="Times New Roman"/>
                <a:cs typeface="Times New Roman"/>
              </a:rPr>
              <a:t>Duyu</a:t>
            </a:r>
            <a:r>
              <a:rPr lang="tr-TR" sz="2800" b="1" i="1" dirty="0" smtClean="0">
                <a:solidFill>
                  <a:srgbClr val="4471C4"/>
                </a:solidFill>
                <a:latin typeface="Times New Roman"/>
                <a:cs typeface="Times New Roman"/>
              </a:rPr>
              <a:t>sal</a:t>
            </a:r>
            <a:r>
              <a:rPr sz="2800" b="1" i="1" spc="-25" dirty="0" smtClean="0">
                <a:solidFill>
                  <a:srgbClr val="4471C4"/>
                </a:solidFill>
                <a:latin typeface="Times New Roman"/>
                <a:cs typeface="Times New Roman"/>
              </a:rPr>
              <a:t> </a:t>
            </a:r>
            <a:r>
              <a:rPr lang="tr-TR" sz="2800" b="1" i="1" dirty="0" smtClean="0">
                <a:solidFill>
                  <a:srgbClr val="4471C4"/>
                </a:solidFill>
                <a:latin typeface="Times New Roman"/>
                <a:cs typeface="Times New Roman"/>
              </a:rPr>
              <a:t>–</a:t>
            </a:r>
            <a:r>
              <a:rPr sz="2800" b="1" i="1" spc="5" dirty="0" smtClean="0">
                <a:solidFill>
                  <a:srgbClr val="4471C4"/>
                </a:solidFill>
                <a:latin typeface="Times New Roman"/>
                <a:cs typeface="Times New Roman"/>
              </a:rPr>
              <a:t> </a:t>
            </a:r>
            <a:r>
              <a:rPr lang="tr-TR" sz="2800" b="1" i="1" spc="5" dirty="0" smtClean="0">
                <a:solidFill>
                  <a:srgbClr val="4471C4"/>
                </a:solidFill>
                <a:latin typeface="Times New Roman"/>
                <a:cs typeface="Times New Roman"/>
              </a:rPr>
              <a:t>motor (</a:t>
            </a:r>
            <a:r>
              <a:rPr sz="2800" b="1" i="1" spc="5" dirty="0" err="1" smtClean="0">
                <a:solidFill>
                  <a:srgbClr val="4471C4"/>
                </a:solidFill>
                <a:latin typeface="Times New Roman"/>
                <a:cs typeface="Times New Roman"/>
              </a:rPr>
              <a:t>hareket</a:t>
            </a:r>
            <a:r>
              <a:rPr lang="tr-TR" sz="2800" b="1" i="1" spc="-100" dirty="0" smtClean="0">
                <a:solidFill>
                  <a:srgbClr val="4471C4"/>
                </a:solidFill>
                <a:latin typeface="Times New Roman"/>
                <a:cs typeface="Times New Roman"/>
              </a:rPr>
              <a:t>) </a:t>
            </a:r>
            <a:r>
              <a:rPr sz="2800" b="1" i="1" spc="5" dirty="0" err="1" smtClean="0">
                <a:solidFill>
                  <a:srgbClr val="4471C4"/>
                </a:solidFill>
                <a:latin typeface="Times New Roman"/>
                <a:cs typeface="Times New Roman"/>
              </a:rPr>
              <a:t>evresi</a:t>
            </a:r>
            <a:endParaRPr sz="25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0-2</a:t>
            </a:r>
            <a:r>
              <a:rPr sz="2400" spc="-45" dirty="0">
                <a:latin typeface="Times New Roman"/>
                <a:cs typeface="Times New Roman"/>
              </a:rPr>
              <a:t> </a:t>
            </a:r>
            <a:r>
              <a:rPr sz="2400" spc="-30" dirty="0">
                <a:latin typeface="Times New Roman"/>
                <a:cs typeface="Times New Roman"/>
              </a:rPr>
              <a:t>yaş</a:t>
            </a:r>
            <a:endParaRPr sz="2400" dirty="0">
              <a:latin typeface="Times New Roman"/>
              <a:cs typeface="Times New Roman"/>
            </a:endParaRPr>
          </a:p>
          <a:p>
            <a:pPr marL="241300" marR="5080" indent="-228600">
              <a:lnSpc>
                <a:spcPct val="100000"/>
              </a:lnSpc>
              <a:spcBef>
                <a:spcPts val="5"/>
              </a:spcBef>
              <a:buFont typeface="Arial MT"/>
              <a:buChar char="•"/>
              <a:tabLst>
                <a:tab pos="241300" algn="l"/>
                <a:tab pos="1189355" algn="l"/>
                <a:tab pos="2694940" algn="l"/>
                <a:tab pos="4204335" algn="l"/>
                <a:tab pos="5067300" algn="l"/>
                <a:tab pos="6301740" algn="l"/>
                <a:tab pos="7216775" algn="l"/>
                <a:tab pos="8503285" algn="l"/>
                <a:tab pos="9481820" algn="l"/>
                <a:tab pos="9954260" algn="l"/>
              </a:tabLst>
            </a:pPr>
            <a:r>
              <a:rPr sz="2400" u="heavy" spc="-5" dirty="0" err="1" smtClean="0">
                <a:uFill>
                  <a:solidFill>
                    <a:srgbClr val="000000"/>
                  </a:solidFill>
                </a:uFill>
                <a:latin typeface="Times New Roman"/>
                <a:cs typeface="Times New Roman"/>
              </a:rPr>
              <a:t>N</a:t>
            </a:r>
            <a:r>
              <a:rPr sz="2400" u="heavy" spc="-20" dirty="0" err="1" smtClean="0">
                <a:uFill>
                  <a:solidFill>
                    <a:srgbClr val="000000"/>
                  </a:solidFill>
                </a:uFill>
                <a:latin typeface="Times New Roman"/>
                <a:cs typeface="Times New Roman"/>
              </a:rPr>
              <a:t>e</a:t>
            </a:r>
            <a:r>
              <a:rPr sz="2400" u="heavy" spc="-5" dirty="0" err="1" smtClean="0">
                <a:uFill>
                  <a:solidFill>
                    <a:srgbClr val="000000"/>
                  </a:solidFill>
                </a:uFill>
                <a:latin typeface="Times New Roman"/>
                <a:cs typeface="Times New Roman"/>
              </a:rPr>
              <a:t>sn</a:t>
            </a:r>
            <a:r>
              <a:rPr sz="2400" u="heavy" dirty="0" err="1" smtClean="0">
                <a:uFill>
                  <a:solidFill>
                    <a:srgbClr val="000000"/>
                  </a:solidFill>
                </a:uFill>
                <a:latin typeface="Times New Roman"/>
                <a:cs typeface="Times New Roman"/>
              </a:rPr>
              <a:t>e</a:t>
            </a:r>
            <a:r>
              <a:rPr sz="2400" u="heavy" dirty="0">
                <a:uFill>
                  <a:solidFill>
                    <a:srgbClr val="000000"/>
                  </a:solidFill>
                </a:uFill>
                <a:latin typeface="Times New Roman"/>
                <a:cs typeface="Times New Roman"/>
              </a:rPr>
              <a:t>	</a:t>
            </a:r>
            <a:r>
              <a:rPr sz="2400" u="heavy" spc="-5" dirty="0">
                <a:uFill>
                  <a:solidFill>
                    <a:srgbClr val="000000"/>
                  </a:solidFill>
                </a:uFill>
                <a:latin typeface="Times New Roman"/>
                <a:cs typeface="Times New Roman"/>
              </a:rPr>
              <a:t>sür</a:t>
            </a:r>
            <a:r>
              <a:rPr sz="2400" u="heavy" spc="-15" dirty="0">
                <a:uFill>
                  <a:solidFill>
                    <a:srgbClr val="000000"/>
                  </a:solidFill>
                </a:uFill>
                <a:latin typeface="Times New Roman"/>
                <a:cs typeface="Times New Roman"/>
              </a:rPr>
              <a:t>e</a:t>
            </a:r>
            <a:r>
              <a:rPr sz="2400" u="heavy" dirty="0">
                <a:uFill>
                  <a:solidFill>
                    <a:srgbClr val="000000"/>
                  </a:solidFill>
                </a:uFill>
                <a:latin typeface="Times New Roman"/>
                <a:cs typeface="Times New Roman"/>
              </a:rPr>
              <a:t>kl</a:t>
            </a:r>
            <a:r>
              <a:rPr sz="2400" u="heavy" spc="5" dirty="0">
                <a:uFill>
                  <a:solidFill>
                    <a:srgbClr val="000000"/>
                  </a:solidFill>
                </a:uFill>
                <a:latin typeface="Times New Roman"/>
                <a:cs typeface="Times New Roman"/>
              </a:rPr>
              <a:t>i</a:t>
            </a:r>
            <a:r>
              <a:rPr sz="2400" u="heavy" dirty="0">
                <a:uFill>
                  <a:solidFill>
                    <a:srgbClr val="000000"/>
                  </a:solidFill>
                </a:uFill>
                <a:latin typeface="Times New Roman"/>
                <a:cs typeface="Times New Roman"/>
              </a:rPr>
              <a:t>l</a:t>
            </a:r>
            <a:r>
              <a:rPr sz="2400" u="heavy" spc="5" dirty="0">
                <a:uFill>
                  <a:solidFill>
                    <a:srgbClr val="000000"/>
                  </a:solidFill>
                </a:uFill>
                <a:latin typeface="Times New Roman"/>
                <a:cs typeface="Times New Roman"/>
              </a:rPr>
              <a:t>i</a:t>
            </a:r>
            <a:r>
              <a:rPr sz="2400" u="heavy" spc="-25" dirty="0">
                <a:uFill>
                  <a:solidFill>
                    <a:srgbClr val="000000"/>
                  </a:solidFill>
                </a:uFill>
                <a:latin typeface="Times New Roman"/>
                <a:cs typeface="Times New Roman"/>
              </a:rPr>
              <a:t>ğ</a:t>
            </a:r>
            <a:r>
              <a:rPr sz="2400" u="heavy" spc="10" dirty="0">
                <a:uFill>
                  <a:solidFill>
                    <a:srgbClr val="000000"/>
                  </a:solidFill>
                </a:uFill>
                <a:latin typeface="Times New Roman"/>
                <a:cs typeface="Times New Roman"/>
              </a:rPr>
              <a:t>i</a:t>
            </a:r>
            <a:r>
              <a:rPr sz="2400" dirty="0">
                <a:latin typeface="Times New Roman"/>
                <a:cs typeface="Times New Roman"/>
              </a:rPr>
              <a:t>:	</a:t>
            </a:r>
            <a:r>
              <a:rPr sz="2400" spc="-10" dirty="0">
                <a:latin typeface="Times New Roman"/>
                <a:cs typeface="Times New Roman"/>
              </a:rPr>
              <a:t>Ne</a:t>
            </a:r>
            <a:r>
              <a:rPr sz="2400" spc="-5" dirty="0">
                <a:latin typeface="Times New Roman"/>
                <a:cs typeface="Times New Roman"/>
              </a:rPr>
              <a:t>s</a:t>
            </a:r>
            <a:r>
              <a:rPr sz="2400" spc="15" dirty="0">
                <a:latin typeface="Times New Roman"/>
                <a:cs typeface="Times New Roman"/>
              </a:rPr>
              <a:t>n</a:t>
            </a:r>
            <a:r>
              <a:rPr sz="2400" spc="-10" dirty="0">
                <a:latin typeface="Times New Roman"/>
                <a:cs typeface="Times New Roman"/>
              </a:rPr>
              <a:t>e</a:t>
            </a:r>
            <a:r>
              <a:rPr sz="2400" dirty="0">
                <a:latin typeface="Times New Roman"/>
                <a:cs typeface="Times New Roman"/>
              </a:rPr>
              <a:t>le</a:t>
            </a:r>
            <a:r>
              <a:rPr sz="2400" spc="-15" dirty="0">
                <a:latin typeface="Times New Roman"/>
                <a:cs typeface="Times New Roman"/>
              </a:rPr>
              <a:t>r</a:t>
            </a:r>
            <a:r>
              <a:rPr sz="2400" dirty="0">
                <a:latin typeface="Times New Roman"/>
                <a:cs typeface="Times New Roman"/>
              </a:rPr>
              <a:t>in	</a:t>
            </a:r>
            <a:r>
              <a:rPr sz="2400" spc="-25" dirty="0">
                <a:latin typeface="Times New Roman"/>
                <a:cs typeface="Times New Roman"/>
              </a:rPr>
              <a:t>g</a:t>
            </a:r>
            <a:r>
              <a:rPr sz="2400" dirty="0">
                <a:latin typeface="Times New Roman"/>
                <a:cs typeface="Times New Roman"/>
              </a:rPr>
              <a:t>örüş	</a:t>
            </a:r>
            <a:r>
              <a:rPr sz="2400" spc="-10" dirty="0">
                <a:latin typeface="Times New Roman"/>
                <a:cs typeface="Times New Roman"/>
              </a:rPr>
              <a:t>a</a:t>
            </a:r>
            <a:r>
              <a:rPr sz="2400" dirty="0">
                <a:latin typeface="Times New Roman"/>
                <a:cs typeface="Times New Roman"/>
              </a:rPr>
              <a:t>lanım</a:t>
            </a:r>
            <a:r>
              <a:rPr sz="2400" spc="5" dirty="0">
                <a:latin typeface="Times New Roman"/>
                <a:cs typeface="Times New Roman"/>
              </a:rPr>
              <a:t>ı</a:t>
            </a:r>
            <a:r>
              <a:rPr sz="2400" dirty="0">
                <a:latin typeface="Times New Roman"/>
                <a:cs typeface="Times New Roman"/>
              </a:rPr>
              <a:t>z	dış</a:t>
            </a:r>
            <a:r>
              <a:rPr sz="2400" spc="5" dirty="0">
                <a:latin typeface="Times New Roman"/>
                <a:cs typeface="Times New Roman"/>
              </a:rPr>
              <a:t>ı</a:t>
            </a:r>
            <a:r>
              <a:rPr sz="2400" dirty="0">
                <a:latin typeface="Times New Roman"/>
                <a:cs typeface="Times New Roman"/>
              </a:rPr>
              <a:t>na	</a:t>
            </a:r>
            <a:r>
              <a:rPr sz="2400" spc="-10" dirty="0">
                <a:latin typeface="Times New Roman"/>
                <a:cs typeface="Times New Roman"/>
              </a:rPr>
              <a:t>ç</a:t>
            </a:r>
            <a:r>
              <a:rPr sz="2400" dirty="0">
                <a:latin typeface="Times New Roman"/>
                <a:cs typeface="Times New Roman"/>
              </a:rPr>
              <a:t>ık</a:t>
            </a:r>
            <a:r>
              <a:rPr sz="2400" spc="5" dirty="0">
                <a:latin typeface="Times New Roman"/>
                <a:cs typeface="Times New Roman"/>
              </a:rPr>
              <a:t>t</a:t>
            </a:r>
            <a:r>
              <a:rPr sz="2400" dirty="0">
                <a:latin typeface="Times New Roman"/>
                <a:cs typeface="Times New Roman"/>
              </a:rPr>
              <a:t>ık</a:t>
            </a:r>
            <a:r>
              <a:rPr sz="2400" spc="5" dirty="0">
                <a:latin typeface="Times New Roman"/>
                <a:cs typeface="Times New Roman"/>
              </a:rPr>
              <a:t>l</a:t>
            </a:r>
            <a:r>
              <a:rPr sz="2400" spc="-10" dirty="0">
                <a:latin typeface="Times New Roman"/>
                <a:cs typeface="Times New Roman"/>
              </a:rPr>
              <a:t>a</a:t>
            </a:r>
            <a:r>
              <a:rPr sz="2400" dirty="0">
                <a:latin typeface="Times New Roman"/>
                <a:cs typeface="Times New Roman"/>
              </a:rPr>
              <a:t>rı	</a:t>
            </a:r>
            <a:r>
              <a:rPr sz="2400" spc="10" dirty="0">
                <a:latin typeface="Times New Roman"/>
                <a:cs typeface="Times New Roman"/>
              </a:rPr>
              <a:t>z</a:t>
            </a:r>
            <a:r>
              <a:rPr sz="2400" spc="-10" dirty="0">
                <a:latin typeface="Times New Roman"/>
                <a:cs typeface="Times New Roman"/>
              </a:rPr>
              <a:t>a</a:t>
            </a:r>
            <a:r>
              <a:rPr sz="2400" dirty="0">
                <a:latin typeface="Times New Roman"/>
                <a:cs typeface="Times New Roman"/>
              </a:rPr>
              <a:t>man	da	v</a:t>
            </a:r>
            <a:r>
              <a:rPr sz="2400" spc="10" dirty="0">
                <a:latin typeface="Times New Roman"/>
                <a:cs typeface="Times New Roman"/>
              </a:rPr>
              <a:t>a</a:t>
            </a:r>
            <a:r>
              <a:rPr sz="2400" dirty="0">
                <a:latin typeface="Times New Roman"/>
                <a:cs typeface="Times New Roman"/>
              </a:rPr>
              <a:t>r  </a:t>
            </a:r>
            <a:r>
              <a:rPr sz="2400" spc="-5" dirty="0">
                <a:latin typeface="Times New Roman"/>
                <a:cs typeface="Times New Roman"/>
              </a:rPr>
              <a:t>olduklarına </a:t>
            </a:r>
            <a:r>
              <a:rPr sz="2400" spc="-15" dirty="0">
                <a:latin typeface="Times New Roman"/>
                <a:cs typeface="Times New Roman"/>
              </a:rPr>
              <a:t>yönelik</a:t>
            </a:r>
            <a:r>
              <a:rPr sz="2400" spc="50" dirty="0">
                <a:latin typeface="Times New Roman"/>
                <a:cs typeface="Times New Roman"/>
              </a:rPr>
              <a:t> </a:t>
            </a:r>
            <a:r>
              <a:rPr sz="2400" spc="-5" dirty="0">
                <a:latin typeface="Times New Roman"/>
                <a:cs typeface="Times New Roman"/>
              </a:rPr>
              <a:t>bilgimiz</a:t>
            </a:r>
            <a:endParaRPr sz="2400" dirty="0">
              <a:latin typeface="Times New Roman"/>
              <a:cs typeface="Times New Roman"/>
            </a:endParaRPr>
          </a:p>
        </p:txBody>
      </p:sp>
      <p:pic>
        <p:nvPicPr>
          <p:cNvPr id="4" name="Resim 3"/>
          <p:cNvPicPr>
            <a:picLocks noChangeAspect="1"/>
          </p:cNvPicPr>
          <p:nvPr/>
        </p:nvPicPr>
        <p:blipFill>
          <a:blip r:embed="rId2"/>
          <a:stretch>
            <a:fillRect/>
          </a:stretch>
        </p:blipFill>
        <p:spPr>
          <a:xfrm>
            <a:off x="1905000" y="4210251"/>
            <a:ext cx="4876800" cy="2139087"/>
          </a:xfrm>
          <a:prstGeom prst="rect">
            <a:avLst/>
          </a:prstGeom>
        </p:spPr>
      </p:pic>
      <p:pic>
        <p:nvPicPr>
          <p:cNvPr id="5" name="Resim 4"/>
          <p:cNvPicPr>
            <a:picLocks noChangeAspect="1"/>
          </p:cNvPicPr>
          <p:nvPr/>
        </p:nvPicPr>
        <p:blipFill>
          <a:blip r:embed="rId3"/>
          <a:stretch>
            <a:fillRect/>
          </a:stretch>
        </p:blipFill>
        <p:spPr>
          <a:xfrm>
            <a:off x="8458200" y="1520855"/>
            <a:ext cx="3011626" cy="3994451"/>
          </a:xfrm>
          <a:prstGeom prst="rect">
            <a:avLst/>
          </a:prstGeom>
        </p:spPr>
      </p:pic>
    </p:spTree>
    <p:extLst>
      <p:ext uri="{BB962C8B-B14F-4D97-AF65-F5344CB8AC3E}">
        <p14:creationId xmlns:p14="http://schemas.microsoft.com/office/powerpoint/2010/main" val="336155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Piaget’in</a:t>
            </a:r>
            <a:r>
              <a:rPr spc="-55" dirty="0"/>
              <a:t> </a:t>
            </a:r>
            <a:r>
              <a:rPr dirty="0"/>
              <a:t>bilişsel</a:t>
            </a:r>
            <a:r>
              <a:rPr spc="-15" dirty="0"/>
              <a:t> </a:t>
            </a:r>
            <a:r>
              <a:rPr dirty="0"/>
              <a:t>gelişim</a:t>
            </a:r>
            <a:r>
              <a:rPr spc="-35" dirty="0"/>
              <a:t> </a:t>
            </a:r>
            <a:r>
              <a:rPr spc="-5" dirty="0"/>
              <a:t>evreleri</a:t>
            </a:r>
          </a:p>
        </p:txBody>
      </p:sp>
      <p:sp>
        <p:nvSpPr>
          <p:cNvPr id="3" name="object 3"/>
          <p:cNvSpPr txBox="1"/>
          <p:nvPr/>
        </p:nvSpPr>
        <p:spPr>
          <a:xfrm>
            <a:off x="857199" y="1490548"/>
            <a:ext cx="10133330" cy="2622550"/>
          </a:xfrm>
          <a:prstGeom prst="rect">
            <a:avLst/>
          </a:prstGeom>
        </p:spPr>
        <p:txBody>
          <a:bodyPr vert="horz" wrap="square" lIns="0" tIns="13970" rIns="0" bIns="0" rtlCol="0">
            <a:spAutoFit/>
          </a:bodyPr>
          <a:lstStyle/>
          <a:p>
            <a:pPr marL="12700" algn="just">
              <a:lnSpc>
                <a:spcPct val="100000"/>
              </a:lnSpc>
              <a:spcBef>
                <a:spcPts val="110"/>
              </a:spcBef>
            </a:pPr>
            <a:r>
              <a:rPr sz="2800" b="1" i="1" dirty="0">
                <a:solidFill>
                  <a:srgbClr val="006FC0"/>
                </a:solidFill>
                <a:latin typeface="Times New Roman"/>
                <a:cs typeface="Times New Roman"/>
              </a:rPr>
              <a:t>İşlem</a:t>
            </a:r>
            <a:r>
              <a:rPr sz="2800" b="1" i="1" spc="-70" dirty="0">
                <a:solidFill>
                  <a:srgbClr val="006FC0"/>
                </a:solidFill>
                <a:latin typeface="Times New Roman"/>
                <a:cs typeface="Times New Roman"/>
              </a:rPr>
              <a:t> </a:t>
            </a:r>
            <a:r>
              <a:rPr sz="2800" b="1" i="1" spc="5" dirty="0">
                <a:solidFill>
                  <a:srgbClr val="006FC0"/>
                </a:solidFill>
                <a:latin typeface="Times New Roman"/>
                <a:cs typeface="Times New Roman"/>
              </a:rPr>
              <a:t>öncesi</a:t>
            </a:r>
            <a:r>
              <a:rPr sz="2800" b="1" i="1" spc="-55" dirty="0">
                <a:solidFill>
                  <a:srgbClr val="006FC0"/>
                </a:solidFill>
                <a:latin typeface="Times New Roman"/>
                <a:cs typeface="Times New Roman"/>
              </a:rPr>
              <a:t> </a:t>
            </a:r>
            <a:r>
              <a:rPr sz="2800" b="1" i="1" spc="5" dirty="0">
                <a:solidFill>
                  <a:srgbClr val="006FC0"/>
                </a:solidFill>
                <a:latin typeface="Times New Roman"/>
                <a:cs typeface="Times New Roman"/>
              </a:rPr>
              <a:t>evre</a:t>
            </a:r>
            <a:endParaRPr sz="2800">
              <a:latin typeface="Times New Roman"/>
              <a:cs typeface="Times New Roman"/>
            </a:endParaRPr>
          </a:p>
          <a:p>
            <a:pPr>
              <a:lnSpc>
                <a:spcPct val="100000"/>
              </a:lnSpc>
              <a:spcBef>
                <a:spcPts val="25"/>
              </a:spcBef>
            </a:pPr>
            <a:endParaRPr sz="2500">
              <a:latin typeface="Times New Roman"/>
              <a:cs typeface="Times New Roman"/>
            </a:endParaRPr>
          </a:p>
          <a:p>
            <a:pPr marL="356870" indent="-344805" algn="just">
              <a:lnSpc>
                <a:spcPct val="100000"/>
              </a:lnSpc>
              <a:buFont typeface="Arial MT"/>
              <a:buChar char="•"/>
              <a:tabLst>
                <a:tab pos="357505" algn="l"/>
              </a:tabLst>
            </a:pPr>
            <a:r>
              <a:rPr sz="2400" spc="-5" dirty="0">
                <a:latin typeface="Times New Roman"/>
                <a:cs typeface="Times New Roman"/>
              </a:rPr>
              <a:t>2-7</a:t>
            </a:r>
            <a:r>
              <a:rPr sz="2400" spc="-35"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356870" marR="5080" indent="-344805" algn="just">
              <a:lnSpc>
                <a:spcPct val="100000"/>
              </a:lnSpc>
              <a:buFont typeface="Arial MT"/>
              <a:buChar char="•"/>
              <a:tabLst>
                <a:tab pos="357505" algn="l"/>
              </a:tabLst>
            </a:pPr>
            <a:r>
              <a:rPr sz="2400" spc="-10" dirty="0">
                <a:latin typeface="Times New Roman"/>
                <a:cs typeface="Times New Roman"/>
              </a:rPr>
              <a:t>‘Bu</a:t>
            </a:r>
            <a:r>
              <a:rPr sz="2400" spc="-5" dirty="0">
                <a:latin typeface="Times New Roman"/>
                <a:cs typeface="Times New Roman"/>
              </a:rPr>
              <a:t> dönemde</a:t>
            </a:r>
            <a:r>
              <a:rPr sz="2400" dirty="0">
                <a:latin typeface="Times New Roman"/>
                <a:cs typeface="Times New Roman"/>
              </a:rPr>
              <a:t> </a:t>
            </a:r>
            <a:r>
              <a:rPr sz="2400" spc="-5" dirty="0">
                <a:latin typeface="Times New Roman"/>
                <a:cs typeface="Times New Roman"/>
              </a:rPr>
              <a:t>çocuklar</a:t>
            </a:r>
            <a:r>
              <a:rPr sz="2400" dirty="0">
                <a:latin typeface="Times New Roman"/>
                <a:cs typeface="Times New Roman"/>
              </a:rPr>
              <a:t> için</a:t>
            </a:r>
            <a:r>
              <a:rPr sz="2400" spc="5" dirty="0">
                <a:latin typeface="Times New Roman"/>
                <a:cs typeface="Times New Roman"/>
              </a:rPr>
              <a:t> </a:t>
            </a:r>
            <a:r>
              <a:rPr sz="2400" spc="-5" dirty="0">
                <a:latin typeface="Times New Roman"/>
                <a:cs typeface="Times New Roman"/>
              </a:rPr>
              <a:t>temel</a:t>
            </a:r>
            <a:r>
              <a:rPr sz="2400" dirty="0">
                <a:latin typeface="Times New Roman"/>
                <a:cs typeface="Times New Roman"/>
              </a:rPr>
              <a:t> </a:t>
            </a:r>
            <a:r>
              <a:rPr sz="2400" spc="-5" dirty="0">
                <a:latin typeface="Times New Roman"/>
                <a:cs typeface="Times New Roman"/>
              </a:rPr>
              <a:t>bilgi</a:t>
            </a:r>
            <a:r>
              <a:rPr sz="2400" dirty="0">
                <a:latin typeface="Times New Roman"/>
                <a:cs typeface="Times New Roman"/>
              </a:rPr>
              <a:t> </a:t>
            </a:r>
            <a:r>
              <a:rPr sz="2400" spc="-5" dirty="0">
                <a:latin typeface="Times New Roman"/>
                <a:cs typeface="Times New Roman"/>
              </a:rPr>
              <a:t>edinme</a:t>
            </a:r>
            <a:r>
              <a:rPr sz="2400" dirty="0">
                <a:latin typeface="Times New Roman"/>
                <a:cs typeface="Times New Roman"/>
              </a:rPr>
              <a:t> </a:t>
            </a:r>
            <a:r>
              <a:rPr sz="2400" spc="-10" dirty="0">
                <a:latin typeface="Times New Roman"/>
                <a:cs typeface="Times New Roman"/>
              </a:rPr>
              <a:t>yolları</a:t>
            </a:r>
            <a:r>
              <a:rPr sz="2400" spc="-5" dirty="0">
                <a:latin typeface="Times New Roman"/>
                <a:cs typeface="Times New Roman"/>
              </a:rPr>
              <a:t> kavram,</a:t>
            </a:r>
            <a:r>
              <a:rPr sz="2400" spc="590" dirty="0">
                <a:latin typeface="Times New Roman"/>
                <a:cs typeface="Times New Roman"/>
              </a:rPr>
              <a:t> </a:t>
            </a:r>
            <a:r>
              <a:rPr sz="2400" dirty="0">
                <a:latin typeface="Times New Roman"/>
                <a:cs typeface="Times New Roman"/>
              </a:rPr>
              <a:t>temsil</a:t>
            </a:r>
            <a:r>
              <a:rPr sz="2400" spc="600" dirty="0">
                <a:latin typeface="Times New Roman"/>
                <a:cs typeface="Times New Roman"/>
              </a:rPr>
              <a:t> </a:t>
            </a:r>
            <a:r>
              <a:rPr sz="2400" spc="-5" dirty="0">
                <a:latin typeface="Times New Roman"/>
                <a:cs typeface="Times New Roman"/>
              </a:rPr>
              <a:t>ve </a:t>
            </a:r>
            <a:r>
              <a:rPr sz="2400" dirty="0">
                <a:latin typeface="Times New Roman"/>
                <a:cs typeface="Times New Roman"/>
              </a:rPr>
              <a:t> </a:t>
            </a:r>
            <a:r>
              <a:rPr sz="2400" spc="-5" dirty="0">
                <a:latin typeface="Times New Roman"/>
                <a:cs typeface="Times New Roman"/>
              </a:rPr>
              <a:t>imgeler</a:t>
            </a:r>
            <a:r>
              <a:rPr sz="2400" dirty="0">
                <a:latin typeface="Times New Roman"/>
                <a:cs typeface="Times New Roman"/>
              </a:rPr>
              <a:t> oluşturma</a:t>
            </a:r>
            <a:r>
              <a:rPr sz="2400" spc="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dirty="0">
                <a:latin typeface="Times New Roman"/>
                <a:cs typeface="Times New Roman"/>
              </a:rPr>
              <a:t>bunlar</a:t>
            </a:r>
            <a:r>
              <a:rPr sz="2400" spc="5" dirty="0">
                <a:latin typeface="Times New Roman"/>
                <a:cs typeface="Times New Roman"/>
              </a:rPr>
              <a:t> </a:t>
            </a:r>
            <a:r>
              <a:rPr sz="2400" spc="-10" dirty="0">
                <a:latin typeface="Times New Roman"/>
                <a:cs typeface="Times New Roman"/>
              </a:rPr>
              <a:t>arasında</a:t>
            </a:r>
            <a:r>
              <a:rPr sz="2400" spc="-5" dirty="0">
                <a:latin typeface="Times New Roman"/>
                <a:cs typeface="Times New Roman"/>
              </a:rPr>
              <a:t> </a:t>
            </a:r>
            <a:r>
              <a:rPr sz="2400" dirty="0">
                <a:latin typeface="Times New Roman"/>
                <a:cs typeface="Times New Roman"/>
              </a:rPr>
              <a:t>basit</a:t>
            </a:r>
            <a:r>
              <a:rPr sz="2400" spc="5" dirty="0">
                <a:latin typeface="Times New Roman"/>
                <a:cs typeface="Times New Roman"/>
              </a:rPr>
              <a:t> </a:t>
            </a:r>
            <a:r>
              <a:rPr sz="2400" spc="-5" dirty="0">
                <a:latin typeface="Times New Roman"/>
                <a:cs typeface="Times New Roman"/>
              </a:rPr>
              <a:t>mantıksal</a:t>
            </a:r>
            <a:r>
              <a:rPr sz="2400" dirty="0">
                <a:latin typeface="Times New Roman"/>
                <a:cs typeface="Times New Roman"/>
              </a:rPr>
              <a:t> ilişkiler</a:t>
            </a:r>
            <a:r>
              <a:rPr sz="2400" spc="5" dirty="0">
                <a:latin typeface="Times New Roman"/>
                <a:cs typeface="Times New Roman"/>
              </a:rPr>
              <a:t> </a:t>
            </a:r>
            <a:r>
              <a:rPr sz="2400" dirty="0">
                <a:latin typeface="Times New Roman"/>
                <a:cs typeface="Times New Roman"/>
              </a:rPr>
              <a:t>kurma </a:t>
            </a:r>
            <a:r>
              <a:rPr sz="2400" spc="5" dirty="0">
                <a:latin typeface="Times New Roman"/>
                <a:cs typeface="Times New Roman"/>
              </a:rPr>
              <a:t> </a:t>
            </a:r>
            <a:r>
              <a:rPr sz="2400" spc="-15" dirty="0">
                <a:latin typeface="Times New Roman"/>
                <a:cs typeface="Times New Roman"/>
              </a:rPr>
              <a:t>biçimindedir.’</a:t>
            </a:r>
            <a:endParaRPr sz="2400">
              <a:latin typeface="Times New Roman"/>
              <a:cs typeface="Times New Roman"/>
            </a:endParaRPr>
          </a:p>
          <a:p>
            <a:pPr marL="814069" lvl="1" indent="-344805" algn="just">
              <a:lnSpc>
                <a:spcPct val="100000"/>
              </a:lnSpc>
              <a:spcBef>
                <a:spcPts val="15"/>
              </a:spcBef>
              <a:buFont typeface="Arial MT"/>
              <a:buChar char="•"/>
              <a:tabLst>
                <a:tab pos="814705" algn="l"/>
              </a:tabLst>
            </a:pPr>
            <a:r>
              <a:rPr sz="2200" dirty="0">
                <a:latin typeface="Times New Roman"/>
                <a:cs typeface="Times New Roman"/>
              </a:rPr>
              <a:t>Sembolik</a:t>
            </a:r>
            <a:r>
              <a:rPr sz="2200" spc="-25" dirty="0">
                <a:latin typeface="Times New Roman"/>
                <a:cs typeface="Times New Roman"/>
              </a:rPr>
              <a:t> </a:t>
            </a:r>
            <a:r>
              <a:rPr sz="2200" spc="-5" dirty="0">
                <a:latin typeface="Times New Roman"/>
                <a:cs typeface="Times New Roman"/>
              </a:rPr>
              <a:t>düşünme</a:t>
            </a:r>
            <a:r>
              <a:rPr sz="2200" spc="-10" dirty="0">
                <a:latin typeface="Times New Roman"/>
                <a:cs typeface="Times New Roman"/>
              </a:rPr>
              <a:t> ve</a:t>
            </a:r>
            <a:r>
              <a:rPr sz="2200" spc="30" dirty="0">
                <a:latin typeface="Times New Roman"/>
                <a:cs typeface="Times New Roman"/>
              </a:rPr>
              <a:t> </a:t>
            </a:r>
            <a:r>
              <a:rPr sz="2200" spc="-10" dirty="0">
                <a:latin typeface="Times New Roman"/>
                <a:cs typeface="Times New Roman"/>
              </a:rPr>
              <a:t>mış</a:t>
            </a:r>
            <a:r>
              <a:rPr sz="2200" dirty="0">
                <a:latin typeface="Times New Roman"/>
                <a:cs typeface="Times New Roman"/>
              </a:rPr>
              <a:t> </a:t>
            </a:r>
            <a:r>
              <a:rPr sz="2200" spc="-5" dirty="0">
                <a:latin typeface="Times New Roman"/>
                <a:cs typeface="Times New Roman"/>
              </a:rPr>
              <a:t>gibi</a:t>
            </a:r>
            <a:r>
              <a:rPr sz="2200" spc="-10" dirty="0">
                <a:latin typeface="Times New Roman"/>
                <a:cs typeface="Times New Roman"/>
              </a:rPr>
              <a:t> </a:t>
            </a:r>
            <a:r>
              <a:rPr sz="2200" dirty="0">
                <a:latin typeface="Times New Roman"/>
                <a:cs typeface="Times New Roman"/>
              </a:rPr>
              <a:t>oyunlar…</a:t>
            </a:r>
            <a:endParaRPr sz="2200">
              <a:latin typeface="Times New Roman"/>
              <a:cs typeface="Times New Roman"/>
            </a:endParaRPr>
          </a:p>
        </p:txBody>
      </p:sp>
    </p:spTree>
    <p:extLst>
      <p:ext uri="{BB962C8B-B14F-4D97-AF65-F5344CB8AC3E}">
        <p14:creationId xmlns:p14="http://schemas.microsoft.com/office/powerpoint/2010/main" val="271717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Piaget’in</a:t>
            </a:r>
            <a:r>
              <a:rPr spc="-55" dirty="0"/>
              <a:t> </a:t>
            </a:r>
            <a:r>
              <a:rPr dirty="0"/>
              <a:t>bilişsel</a:t>
            </a:r>
            <a:r>
              <a:rPr spc="-15" dirty="0"/>
              <a:t> </a:t>
            </a:r>
            <a:r>
              <a:rPr dirty="0"/>
              <a:t>gelişim</a:t>
            </a:r>
            <a:r>
              <a:rPr spc="-35" dirty="0"/>
              <a:t> </a:t>
            </a:r>
            <a:r>
              <a:rPr spc="-5" dirty="0"/>
              <a:t>evreleri</a:t>
            </a:r>
          </a:p>
        </p:txBody>
      </p:sp>
      <p:sp>
        <p:nvSpPr>
          <p:cNvPr id="3" name="object 3"/>
          <p:cNvSpPr txBox="1"/>
          <p:nvPr/>
        </p:nvSpPr>
        <p:spPr>
          <a:xfrm>
            <a:off x="917244" y="1504899"/>
            <a:ext cx="10361930" cy="4415311"/>
          </a:xfrm>
          <a:prstGeom prst="rect">
            <a:avLst/>
          </a:prstGeom>
        </p:spPr>
        <p:txBody>
          <a:bodyPr vert="horz" wrap="square" lIns="0" tIns="13970" rIns="0" bIns="0" rtlCol="0">
            <a:spAutoFit/>
          </a:bodyPr>
          <a:lstStyle/>
          <a:p>
            <a:pPr marL="12700" algn="just">
              <a:lnSpc>
                <a:spcPct val="100000"/>
              </a:lnSpc>
              <a:spcBef>
                <a:spcPts val="110"/>
              </a:spcBef>
            </a:pPr>
            <a:r>
              <a:rPr sz="2800" b="1" i="1" dirty="0">
                <a:solidFill>
                  <a:srgbClr val="006FC0"/>
                </a:solidFill>
                <a:latin typeface="Times New Roman"/>
                <a:cs typeface="Times New Roman"/>
              </a:rPr>
              <a:t>İşlem</a:t>
            </a:r>
            <a:r>
              <a:rPr sz="2800" b="1" i="1" spc="-75" dirty="0">
                <a:solidFill>
                  <a:srgbClr val="006FC0"/>
                </a:solidFill>
                <a:latin typeface="Times New Roman"/>
                <a:cs typeface="Times New Roman"/>
              </a:rPr>
              <a:t> </a:t>
            </a:r>
            <a:r>
              <a:rPr sz="2800" b="1" i="1" spc="5" dirty="0">
                <a:solidFill>
                  <a:srgbClr val="006FC0"/>
                </a:solidFill>
                <a:latin typeface="Times New Roman"/>
                <a:cs typeface="Times New Roman"/>
              </a:rPr>
              <a:t>öncesi</a:t>
            </a:r>
            <a:r>
              <a:rPr sz="2800" b="1" i="1" spc="-55" dirty="0">
                <a:solidFill>
                  <a:srgbClr val="006FC0"/>
                </a:solidFill>
                <a:latin typeface="Times New Roman"/>
                <a:cs typeface="Times New Roman"/>
              </a:rPr>
              <a:t> </a:t>
            </a:r>
            <a:r>
              <a:rPr sz="2800" b="1" i="1" spc="5" dirty="0">
                <a:solidFill>
                  <a:srgbClr val="006FC0"/>
                </a:solidFill>
                <a:latin typeface="Times New Roman"/>
                <a:cs typeface="Times New Roman"/>
              </a:rPr>
              <a:t>evre</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12700" marR="7620" algn="just">
              <a:lnSpc>
                <a:spcPct val="100000"/>
              </a:lnSpc>
            </a:pPr>
            <a:r>
              <a:rPr sz="2300" b="1" spc="-5" dirty="0">
                <a:latin typeface="Times New Roman"/>
                <a:cs typeface="Times New Roman"/>
              </a:rPr>
              <a:t>Sihirli</a:t>
            </a:r>
            <a:r>
              <a:rPr sz="2300" b="1" dirty="0">
                <a:latin typeface="Times New Roman"/>
                <a:cs typeface="Times New Roman"/>
              </a:rPr>
              <a:t> </a:t>
            </a:r>
            <a:r>
              <a:rPr sz="2300" b="1" spc="-5" dirty="0">
                <a:latin typeface="Times New Roman"/>
                <a:cs typeface="Times New Roman"/>
              </a:rPr>
              <a:t>(büyülü;</a:t>
            </a:r>
            <a:r>
              <a:rPr sz="2300" b="1" dirty="0">
                <a:latin typeface="Times New Roman"/>
                <a:cs typeface="Times New Roman"/>
              </a:rPr>
              <a:t> </a:t>
            </a:r>
            <a:r>
              <a:rPr sz="2300" b="1" spc="-10" dirty="0">
                <a:latin typeface="Times New Roman"/>
                <a:cs typeface="Times New Roman"/>
              </a:rPr>
              <a:t>doğaüstü)</a:t>
            </a:r>
            <a:r>
              <a:rPr sz="2300" b="1" spc="-5" dirty="0">
                <a:latin typeface="Times New Roman"/>
                <a:cs typeface="Times New Roman"/>
              </a:rPr>
              <a:t> düşünce:</a:t>
            </a:r>
            <a:r>
              <a:rPr sz="2300" b="1" dirty="0">
                <a:latin typeface="Times New Roman"/>
                <a:cs typeface="Times New Roman"/>
              </a:rPr>
              <a:t> </a:t>
            </a:r>
            <a:r>
              <a:rPr sz="2300" dirty="0">
                <a:latin typeface="Times New Roman"/>
                <a:cs typeface="Times New Roman"/>
              </a:rPr>
              <a:t>Çocuklar</a:t>
            </a:r>
            <a:r>
              <a:rPr sz="2300" spc="5" dirty="0">
                <a:latin typeface="Times New Roman"/>
                <a:cs typeface="Times New Roman"/>
              </a:rPr>
              <a:t> </a:t>
            </a:r>
            <a:r>
              <a:rPr sz="2300" spc="-5" dirty="0">
                <a:latin typeface="Times New Roman"/>
                <a:cs typeface="Times New Roman"/>
              </a:rPr>
              <a:t>gerçek</a:t>
            </a:r>
            <a:r>
              <a:rPr sz="2300" dirty="0">
                <a:latin typeface="Times New Roman"/>
                <a:cs typeface="Times New Roman"/>
              </a:rPr>
              <a:t> </a:t>
            </a:r>
            <a:r>
              <a:rPr sz="2300" spc="5" dirty="0">
                <a:latin typeface="Times New Roman"/>
                <a:cs typeface="Times New Roman"/>
              </a:rPr>
              <a:t>ile</a:t>
            </a:r>
            <a:r>
              <a:rPr sz="2300" spc="10" dirty="0">
                <a:latin typeface="Times New Roman"/>
                <a:cs typeface="Times New Roman"/>
              </a:rPr>
              <a:t> </a:t>
            </a:r>
            <a:r>
              <a:rPr sz="2300" spc="-15" dirty="0">
                <a:latin typeface="Times New Roman"/>
                <a:cs typeface="Times New Roman"/>
              </a:rPr>
              <a:t>hayal</a:t>
            </a:r>
            <a:r>
              <a:rPr sz="2300" spc="-10" dirty="0">
                <a:latin typeface="Times New Roman"/>
                <a:cs typeface="Times New Roman"/>
              </a:rPr>
              <a:t> </a:t>
            </a:r>
            <a:r>
              <a:rPr sz="2300" dirty="0">
                <a:latin typeface="Times New Roman"/>
                <a:cs typeface="Times New Roman"/>
              </a:rPr>
              <a:t>arasında</a:t>
            </a:r>
            <a:r>
              <a:rPr sz="2300" spc="5" dirty="0">
                <a:latin typeface="Times New Roman"/>
                <a:cs typeface="Times New Roman"/>
              </a:rPr>
              <a:t> </a:t>
            </a:r>
            <a:r>
              <a:rPr sz="2300" spc="-10" dirty="0">
                <a:latin typeface="Times New Roman"/>
                <a:cs typeface="Times New Roman"/>
              </a:rPr>
              <a:t>ayrım </a:t>
            </a:r>
            <a:r>
              <a:rPr sz="2300" spc="-5" dirty="0">
                <a:latin typeface="Times New Roman"/>
                <a:cs typeface="Times New Roman"/>
              </a:rPr>
              <a:t> yapamazlar </a:t>
            </a:r>
            <a:r>
              <a:rPr sz="2300" spc="-15" dirty="0">
                <a:latin typeface="Times New Roman"/>
                <a:cs typeface="Times New Roman"/>
              </a:rPr>
              <a:t>ve </a:t>
            </a:r>
            <a:r>
              <a:rPr sz="2300" spc="-5" dirty="0">
                <a:latin typeface="Times New Roman"/>
                <a:cs typeface="Times New Roman"/>
              </a:rPr>
              <a:t>genellikle </a:t>
            </a:r>
            <a:r>
              <a:rPr sz="2300" dirty="0">
                <a:latin typeface="Times New Roman"/>
                <a:cs typeface="Times New Roman"/>
              </a:rPr>
              <a:t>sihirli </a:t>
            </a:r>
            <a:r>
              <a:rPr sz="2300" spc="-5" dirty="0">
                <a:latin typeface="Times New Roman"/>
                <a:cs typeface="Times New Roman"/>
              </a:rPr>
              <a:t>öğeler </a:t>
            </a:r>
            <a:r>
              <a:rPr sz="2300" dirty="0">
                <a:latin typeface="Times New Roman"/>
                <a:cs typeface="Times New Roman"/>
              </a:rPr>
              <a:t>içeren </a:t>
            </a:r>
            <a:r>
              <a:rPr sz="2300" spc="-10" dirty="0">
                <a:latin typeface="Times New Roman"/>
                <a:cs typeface="Times New Roman"/>
              </a:rPr>
              <a:t>öykü </a:t>
            </a:r>
            <a:r>
              <a:rPr sz="2300" spc="-5" dirty="0">
                <a:latin typeface="Times New Roman"/>
                <a:cs typeface="Times New Roman"/>
              </a:rPr>
              <a:t>kahramanlarının </a:t>
            </a:r>
            <a:r>
              <a:rPr sz="2300" dirty="0">
                <a:latin typeface="Times New Roman"/>
                <a:cs typeface="Times New Roman"/>
              </a:rPr>
              <a:t>gerçek </a:t>
            </a:r>
            <a:r>
              <a:rPr sz="2300" spc="-5" dirty="0">
                <a:latin typeface="Times New Roman"/>
                <a:cs typeface="Times New Roman"/>
              </a:rPr>
              <a:t>olduğunu </a:t>
            </a:r>
            <a:r>
              <a:rPr sz="2300" dirty="0">
                <a:latin typeface="Times New Roman"/>
                <a:cs typeface="Times New Roman"/>
              </a:rPr>
              <a:t> düşünme</a:t>
            </a:r>
            <a:r>
              <a:rPr sz="2300" spc="-15" dirty="0">
                <a:latin typeface="Times New Roman"/>
                <a:cs typeface="Times New Roman"/>
              </a:rPr>
              <a:t> </a:t>
            </a:r>
            <a:r>
              <a:rPr sz="2300" spc="-5" dirty="0">
                <a:latin typeface="Times New Roman"/>
                <a:cs typeface="Times New Roman"/>
              </a:rPr>
              <a:t>eğilimdedirler.</a:t>
            </a:r>
            <a:endParaRPr sz="2300" dirty="0">
              <a:latin typeface="Times New Roman"/>
              <a:cs typeface="Times New Roman"/>
            </a:endParaRPr>
          </a:p>
          <a:p>
            <a:pPr>
              <a:lnSpc>
                <a:spcPct val="100000"/>
              </a:lnSpc>
              <a:spcBef>
                <a:spcPts val="10"/>
              </a:spcBef>
            </a:pPr>
            <a:endParaRPr sz="2400" dirty="0">
              <a:latin typeface="Times New Roman"/>
              <a:cs typeface="Times New Roman"/>
            </a:endParaRPr>
          </a:p>
          <a:p>
            <a:pPr marL="12700" algn="just">
              <a:lnSpc>
                <a:spcPct val="100000"/>
              </a:lnSpc>
            </a:pPr>
            <a:r>
              <a:rPr sz="2300" b="1" spc="-10" dirty="0">
                <a:latin typeface="Times New Roman"/>
                <a:cs typeface="Times New Roman"/>
              </a:rPr>
              <a:t>Animizm</a:t>
            </a:r>
            <a:r>
              <a:rPr sz="2300" b="1" spc="30" dirty="0">
                <a:latin typeface="Times New Roman"/>
                <a:cs typeface="Times New Roman"/>
              </a:rPr>
              <a:t> </a:t>
            </a:r>
            <a:r>
              <a:rPr sz="2300" b="1" dirty="0">
                <a:latin typeface="Times New Roman"/>
                <a:cs typeface="Times New Roman"/>
              </a:rPr>
              <a:t>(canlandırmacılık):</a:t>
            </a:r>
            <a:r>
              <a:rPr sz="2300" b="1" spc="-45" dirty="0">
                <a:latin typeface="Times New Roman"/>
                <a:cs typeface="Times New Roman"/>
              </a:rPr>
              <a:t> </a:t>
            </a:r>
            <a:r>
              <a:rPr sz="2300" dirty="0">
                <a:latin typeface="Times New Roman"/>
                <a:cs typeface="Times New Roman"/>
              </a:rPr>
              <a:t>Canlı</a:t>
            </a:r>
            <a:r>
              <a:rPr sz="2300" spc="-30" dirty="0">
                <a:latin typeface="Times New Roman"/>
                <a:cs typeface="Times New Roman"/>
              </a:rPr>
              <a:t> </a:t>
            </a:r>
            <a:r>
              <a:rPr sz="2300" spc="-5" dirty="0">
                <a:latin typeface="Times New Roman"/>
                <a:cs typeface="Times New Roman"/>
              </a:rPr>
              <a:t>olmayan</a:t>
            </a:r>
            <a:r>
              <a:rPr sz="2300" spc="40" dirty="0">
                <a:latin typeface="Times New Roman"/>
                <a:cs typeface="Times New Roman"/>
              </a:rPr>
              <a:t> </a:t>
            </a:r>
            <a:r>
              <a:rPr sz="2300" dirty="0">
                <a:latin typeface="Times New Roman"/>
                <a:cs typeface="Times New Roman"/>
              </a:rPr>
              <a:t>nesnelere</a:t>
            </a:r>
            <a:r>
              <a:rPr sz="2300" spc="-20" dirty="0">
                <a:latin typeface="Times New Roman"/>
                <a:cs typeface="Times New Roman"/>
              </a:rPr>
              <a:t> </a:t>
            </a:r>
            <a:r>
              <a:rPr sz="2300" dirty="0">
                <a:latin typeface="Times New Roman"/>
                <a:cs typeface="Times New Roman"/>
              </a:rPr>
              <a:t>canlılık</a:t>
            </a:r>
            <a:r>
              <a:rPr sz="2300" spc="-25" dirty="0">
                <a:latin typeface="Times New Roman"/>
                <a:cs typeface="Times New Roman"/>
              </a:rPr>
              <a:t> </a:t>
            </a:r>
            <a:r>
              <a:rPr sz="2300" dirty="0">
                <a:latin typeface="Times New Roman"/>
                <a:cs typeface="Times New Roman"/>
              </a:rPr>
              <a:t>özelliklerini</a:t>
            </a:r>
            <a:r>
              <a:rPr sz="2300" spc="-45" dirty="0">
                <a:latin typeface="Times New Roman"/>
                <a:cs typeface="Times New Roman"/>
              </a:rPr>
              <a:t> </a:t>
            </a:r>
            <a:r>
              <a:rPr sz="2300" spc="-5" dirty="0">
                <a:latin typeface="Times New Roman"/>
                <a:cs typeface="Times New Roman"/>
              </a:rPr>
              <a:t>yükleme</a:t>
            </a:r>
            <a:endParaRPr sz="2300" dirty="0">
              <a:latin typeface="Times New Roman"/>
              <a:cs typeface="Times New Roman"/>
            </a:endParaRPr>
          </a:p>
          <a:p>
            <a:pPr>
              <a:lnSpc>
                <a:spcPct val="100000"/>
              </a:lnSpc>
            </a:pPr>
            <a:r>
              <a:rPr lang="tr-TR" sz="2400" dirty="0" smtClean="0">
                <a:latin typeface="Times New Roman"/>
                <a:cs typeface="Times New Roman"/>
              </a:rPr>
              <a:t>	</a:t>
            </a:r>
            <a:r>
              <a:rPr lang="tr-TR" sz="2300" dirty="0">
                <a:latin typeface="Times New Roman"/>
                <a:cs typeface="Times New Roman"/>
              </a:rPr>
              <a:t>* Televizyonda çizgi filmde izledikleri kahramanların yaşadığını düşünürler</a:t>
            </a:r>
            <a:r>
              <a:rPr lang="tr-TR" sz="2400" dirty="0"/>
              <a:t>. </a:t>
            </a:r>
            <a:endParaRPr lang="tr-TR" sz="2400" dirty="0" smtClean="0"/>
          </a:p>
          <a:p>
            <a:pPr>
              <a:lnSpc>
                <a:spcPct val="100000"/>
              </a:lnSpc>
            </a:pPr>
            <a:endParaRPr sz="2400" dirty="0">
              <a:latin typeface="Times New Roman"/>
              <a:cs typeface="Times New Roman"/>
            </a:endParaRPr>
          </a:p>
          <a:p>
            <a:pPr marL="12700" algn="just">
              <a:lnSpc>
                <a:spcPct val="100000"/>
              </a:lnSpc>
            </a:pPr>
            <a:r>
              <a:rPr sz="2300" b="1" spc="-5" dirty="0">
                <a:latin typeface="Times New Roman"/>
                <a:cs typeface="Times New Roman"/>
              </a:rPr>
              <a:t>Benmerkezci</a:t>
            </a:r>
            <a:r>
              <a:rPr sz="2300" b="1" spc="900" dirty="0">
                <a:latin typeface="Times New Roman"/>
                <a:cs typeface="Times New Roman"/>
              </a:rPr>
              <a:t> </a:t>
            </a:r>
            <a:r>
              <a:rPr sz="2300" b="1" spc="-10" dirty="0">
                <a:latin typeface="Times New Roman"/>
                <a:cs typeface="Times New Roman"/>
              </a:rPr>
              <a:t>düşünme:</a:t>
            </a:r>
            <a:r>
              <a:rPr sz="2300" b="1" spc="900" dirty="0">
                <a:latin typeface="Times New Roman"/>
                <a:cs typeface="Times New Roman"/>
              </a:rPr>
              <a:t> </a:t>
            </a:r>
            <a:r>
              <a:rPr sz="2300" spc="-5" dirty="0">
                <a:latin typeface="Times New Roman"/>
                <a:cs typeface="Times New Roman"/>
              </a:rPr>
              <a:t>Olayları</a:t>
            </a:r>
            <a:r>
              <a:rPr sz="2300" spc="890" dirty="0">
                <a:latin typeface="Times New Roman"/>
                <a:cs typeface="Times New Roman"/>
              </a:rPr>
              <a:t> </a:t>
            </a:r>
            <a:r>
              <a:rPr sz="2300" spc="-5" dirty="0">
                <a:latin typeface="Times New Roman"/>
                <a:cs typeface="Times New Roman"/>
              </a:rPr>
              <a:t>başkasının</a:t>
            </a:r>
            <a:r>
              <a:rPr sz="2300" spc="890" dirty="0">
                <a:latin typeface="Times New Roman"/>
                <a:cs typeface="Times New Roman"/>
              </a:rPr>
              <a:t> </a:t>
            </a:r>
            <a:r>
              <a:rPr sz="2300" spc="-5" dirty="0">
                <a:latin typeface="Times New Roman"/>
                <a:cs typeface="Times New Roman"/>
              </a:rPr>
              <a:t>açısından</a:t>
            </a:r>
            <a:r>
              <a:rPr sz="2300" spc="875" dirty="0">
                <a:latin typeface="Times New Roman"/>
                <a:cs typeface="Times New Roman"/>
              </a:rPr>
              <a:t> </a:t>
            </a:r>
            <a:r>
              <a:rPr sz="2300" spc="-5" dirty="0">
                <a:latin typeface="Times New Roman"/>
                <a:cs typeface="Times New Roman"/>
              </a:rPr>
              <a:t>görme</a:t>
            </a:r>
            <a:r>
              <a:rPr sz="2300" spc="865" dirty="0">
                <a:latin typeface="Times New Roman"/>
                <a:cs typeface="Times New Roman"/>
              </a:rPr>
              <a:t> </a:t>
            </a:r>
            <a:r>
              <a:rPr sz="2300" spc="-25" dirty="0">
                <a:latin typeface="Times New Roman"/>
                <a:cs typeface="Times New Roman"/>
              </a:rPr>
              <a:t>ya</a:t>
            </a:r>
            <a:r>
              <a:rPr sz="2300" spc="894" dirty="0">
                <a:latin typeface="Times New Roman"/>
                <a:cs typeface="Times New Roman"/>
              </a:rPr>
              <a:t> </a:t>
            </a:r>
            <a:r>
              <a:rPr sz="2300" dirty="0">
                <a:latin typeface="Times New Roman"/>
                <a:cs typeface="Times New Roman"/>
              </a:rPr>
              <a:t>da</a:t>
            </a:r>
            <a:r>
              <a:rPr sz="2300" spc="885" dirty="0">
                <a:latin typeface="Times New Roman"/>
                <a:cs typeface="Times New Roman"/>
              </a:rPr>
              <a:t> </a:t>
            </a:r>
            <a:r>
              <a:rPr sz="2300" spc="-5" dirty="0">
                <a:latin typeface="Times New Roman"/>
                <a:cs typeface="Times New Roman"/>
              </a:rPr>
              <a:t>başkalarının</a:t>
            </a:r>
            <a:endParaRPr sz="2300" dirty="0">
              <a:latin typeface="Times New Roman"/>
              <a:cs typeface="Times New Roman"/>
            </a:endParaRPr>
          </a:p>
          <a:p>
            <a:pPr marL="12700" algn="just">
              <a:lnSpc>
                <a:spcPct val="100000"/>
              </a:lnSpc>
            </a:pPr>
            <a:r>
              <a:rPr sz="2300" spc="-5" dirty="0">
                <a:latin typeface="Times New Roman"/>
                <a:cs typeface="Times New Roman"/>
              </a:rPr>
              <a:t>duygularını</a:t>
            </a:r>
            <a:r>
              <a:rPr sz="2300" spc="35" dirty="0">
                <a:latin typeface="Times New Roman"/>
                <a:cs typeface="Times New Roman"/>
              </a:rPr>
              <a:t> </a:t>
            </a:r>
            <a:r>
              <a:rPr sz="2300" spc="-15" dirty="0">
                <a:latin typeface="Times New Roman"/>
                <a:cs typeface="Times New Roman"/>
              </a:rPr>
              <a:t>ve</a:t>
            </a:r>
            <a:r>
              <a:rPr sz="2300" spc="5" dirty="0">
                <a:latin typeface="Times New Roman"/>
                <a:cs typeface="Times New Roman"/>
              </a:rPr>
              <a:t> </a:t>
            </a:r>
            <a:r>
              <a:rPr sz="2300" dirty="0">
                <a:latin typeface="Times New Roman"/>
                <a:cs typeface="Times New Roman"/>
              </a:rPr>
              <a:t>gereksinimlerini</a:t>
            </a:r>
            <a:r>
              <a:rPr sz="2300" spc="-35" dirty="0">
                <a:latin typeface="Times New Roman"/>
                <a:cs typeface="Times New Roman"/>
              </a:rPr>
              <a:t> </a:t>
            </a:r>
            <a:r>
              <a:rPr sz="2300" spc="-5" dirty="0">
                <a:latin typeface="Times New Roman"/>
                <a:cs typeface="Times New Roman"/>
              </a:rPr>
              <a:t>fark</a:t>
            </a:r>
            <a:r>
              <a:rPr sz="2300" dirty="0">
                <a:latin typeface="Times New Roman"/>
                <a:cs typeface="Times New Roman"/>
              </a:rPr>
              <a:t> etme</a:t>
            </a:r>
            <a:r>
              <a:rPr sz="2300" spc="-10" dirty="0">
                <a:latin typeface="Times New Roman"/>
                <a:cs typeface="Times New Roman"/>
              </a:rPr>
              <a:t> </a:t>
            </a:r>
            <a:r>
              <a:rPr sz="2300" dirty="0" err="1">
                <a:latin typeface="Times New Roman"/>
                <a:cs typeface="Times New Roman"/>
              </a:rPr>
              <a:t>konusundaki</a:t>
            </a:r>
            <a:r>
              <a:rPr sz="2300" spc="-20" dirty="0">
                <a:latin typeface="Times New Roman"/>
                <a:cs typeface="Times New Roman"/>
              </a:rPr>
              <a:t> </a:t>
            </a:r>
            <a:r>
              <a:rPr sz="2300" spc="-5" dirty="0" err="1" smtClean="0">
                <a:latin typeface="Times New Roman"/>
                <a:cs typeface="Times New Roman"/>
              </a:rPr>
              <a:t>yetersizlik</a:t>
            </a:r>
            <a:endParaRPr lang="tr-TR" sz="2300" spc="-5" dirty="0" smtClean="0">
              <a:latin typeface="Times New Roman"/>
              <a:cs typeface="Times New Roman"/>
            </a:endParaRPr>
          </a:p>
          <a:p>
            <a:pPr marL="12700" algn="just">
              <a:lnSpc>
                <a:spcPct val="100000"/>
              </a:lnSpc>
            </a:pPr>
            <a:r>
              <a:rPr lang="tr-TR" sz="2300" spc="-5" dirty="0">
                <a:latin typeface="Times New Roman"/>
                <a:cs typeface="Times New Roman"/>
              </a:rPr>
              <a:t>	</a:t>
            </a:r>
            <a:r>
              <a:rPr lang="tr-TR" sz="2300" spc="-5" dirty="0" smtClean="0">
                <a:latin typeface="Times New Roman"/>
                <a:cs typeface="Times New Roman"/>
              </a:rPr>
              <a:t>*</a:t>
            </a:r>
            <a:r>
              <a:rPr lang="tr-TR" sz="2300" spc="-5" dirty="0">
                <a:latin typeface="Times New Roman"/>
                <a:cs typeface="Times New Roman"/>
              </a:rPr>
              <a:t> </a:t>
            </a:r>
            <a:r>
              <a:rPr lang="tr-TR" sz="2300" spc="-5" dirty="0" smtClean="0">
                <a:latin typeface="Times New Roman"/>
                <a:cs typeface="Times New Roman"/>
              </a:rPr>
              <a:t>Telefon konuşması</a:t>
            </a:r>
            <a:endParaRPr sz="2300" spc="-5" dirty="0">
              <a:latin typeface="Times New Roman"/>
              <a:cs typeface="Times New Roman"/>
            </a:endParaRPr>
          </a:p>
        </p:txBody>
      </p:sp>
    </p:spTree>
    <p:extLst>
      <p:ext uri="{BB962C8B-B14F-4D97-AF65-F5344CB8AC3E}">
        <p14:creationId xmlns:p14="http://schemas.microsoft.com/office/powerpoint/2010/main" val="207033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Piaget’in</a:t>
            </a:r>
            <a:r>
              <a:rPr spc="-55" dirty="0"/>
              <a:t> </a:t>
            </a:r>
            <a:r>
              <a:rPr dirty="0"/>
              <a:t>bilişsel</a:t>
            </a:r>
            <a:r>
              <a:rPr spc="-15" dirty="0"/>
              <a:t> </a:t>
            </a:r>
            <a:r>
              <a:rPr dirty="0"/>
              <a:t>gelişim</a:t>
            </a:r>
            <a:r>
              <a:rPr spc="-35" dirty="0"/>
              <a:t> </a:t>
            </a:r>
            <a:r>
              <a:rPr spc="-5" dirty="0"/>
              <a:t>evreleri</a:t>
            </a:r>
          </a:p>
        </p:txBody>
      </p:sp>
      <p:sp>
        <p:nvSpPr>
          <p:cNvPr id="3" name="object 3"/>
          <p:cNvSpPr txBox="1"/>
          <p:nvPr/>
        </p:nvSpPr>
        <p:spPr>
          <a:xfrm>
            <a:off x="824280" y="1493266"/>
            <a:ext cx="10455275" cy="2591435"/>
          </a:xfrm>
          <a:prstGeom prst="rect">
            <a:avLst/>
          </a:prstGeom>
        </p:spPr>
        <p:txBody>
          <a:bodyPr vert="horz" wrap="square" lIns="0" tIns="13335" rIns="0" bIns="0" rtlCol="0">
            <a:spAutoFit/>
          </a:bodyPr>
          <a:lstStyle/>
          <a:p>
            <a:pPr marL="12700">
              <a:lnSpc>
                <a:spcPct val="100000"/>
              </a:lnSpc>
              <a:spcBef>
                <a:spcPts val="105"/>
              </a:spcBef>
            </a:pPr>
            <a:r>
              <a:rPr sz="2800" b="1" i="1" spc="15" dirty="0">
                <a:solidFill>
                  <a:srgbClr val="4471C4"/>
                </a:solidFill>
                <a:latin typeface="Times New Roman"/>
                <a:cs typeface="Times New Roman"/>
              </a:rPr>
              <a:t>Somut</a:t>
            </a:r>
            <a:r>
              <a:rPr sz="2800" b="1" i="1" spc="-45" dirty="0">
                <a:solidFill>
                  <a:srgbClr val="4471C4"/>
                </a:solidFill>
                <a:latin typeface="Times New Roman"/>
                <a:cs typeface="Times New Roman"/>
              </a:rPr>
              <a:t> </a:t>
            </a:r>
            <a:r>
              <a:rPr sz="2800" b="1" i="1" spc="-5" dirty="0">
                <a:solidFill>
                  <a:srgbClr val="4471C4"/>
                </a:solidFill>
                <a:latin typeface="Times New Roman"/>
                <a:cs typeface="Times New Roman"/>
              </a:rPr>
              <a:t>işlemler</a:t>
            </a:r>
            <a:r>
              <a:rPr sz="2800" b="1" i="1" spc="-100" dirty="0">
                <a:solidFill>
                  <a:srgbClr val="4471C4"/>
                </a:solidFill>
                <a:latin typeface="Times New Roman"/>
                <a:cs typeface="Times New Roman"/>
              </a:rPr>
              <a:t> </a:t>
            </a:r>
            <a:r>
              <a:rPr sz="2800" b="1" i="1" spc="5" dirty="0">
                <a:solidFill>
                  <a:srgbClr val="4471C4"/>
                </a:solidFill>
                <a:latin typeface="Times New Roman"/>
                <a:cs typeface="Times New Roman"/>
              </a:rPr>
              <a:t>evresi</a:t>
            </a:r>
            <a:endParaRPr sz="2800" dirty="0">
              <a:latin typeface="Times New Roman"/>
              <a:cs typeface="Times New Roman"/>
            </a:endParaRPr>
          </a:p>
          <a:p>
            <a:pPr>
              <a:lnSpc>
                <a:spcPct val="100000"/>
              </a:lnSpc>
              <a:spcBef>
                <a:spcPts val="25"/>
              </a:spcBef>
            </a:pPr>
            <a:endParaRPr sz="2500" dirty="0">
              <a:latin typeface="Times New Roman"/>
              <a:cs typeface="Times New Roman"/>
            </a:endParaRPr>
          </a:p>
          <a:p>
            <a:pPr marL="241300" indent="-229235">
              <a:lnSpc>
                <a:spcPct val="100000"/>
              </a:lnSpc>
              <a:buFont typeface="Arial MT"/>
              <a:buChar char="•"/>
              <a:tabLst>
                <a:tab pos="241935" algn="l"/>
              </a:tabLst>
            </a:pPr>
            <a:r>
              <a:rPr sz="2400" spc="-30" dirty="0">
                <a:latin typeface="Times New Roman"/>
                <a:cs typeface="Times New Roman"/>
              </a:rPr>
              <a:t>7-11</a:t>
            </a:r>
            <a:r>
              <a:rPr sz="2400" spc="-20" dirty="0">
                <a:latin typeface="Times New Roman"/>
                <a:cs typeface="Times New Roman"/>
              </a:rPr>
              <a:t> </a:t>
            </a:r>
            <a:r>
              <a:rPr sz="2400" spc="-30" dirty="0">
                <a:latin typeface="Times New Roman"/>
                <a:cs typeface="Times New Roman"/>
              </a:rPr>
              <a:t>yaş</a:t>
            </a:r>
            <a:endParaRPr sz="2400" dirty="0">
              <a:latin typeface="Times New Roman"/>
              <a:cs typeface="Times New Roman"/>
            </a:endParaRPr>
          </a:p>
          <a:p>
            <a:pPr marL="241300" indent="-229235">
              <a:lnSpc>
                <a:spcPct val="100000"/>
              </a:lnSpc>
              <a:buFont typeface="Arial MT"/>
              <a:buChar char="•"/>
              <a:tabLst>
                <a:tab pos="241935" algn="l"/>
              </a:tabLst>
            </a:pPr>
            <a:r>
              <a:rPr sz="2400" dirty="0">
                <a:latin typeface="Times New Roman"/>
                <a:cs typeface="Times New Roman"/>
              </a:rPr>
              <a:t>Somut</a:t>
            </a:r>
            <a:r>
              <a:rPr sz="2400" spc="-30" dirty="0">
                <a:latin typeface="Times New Roman"/>
                <a:cs typeface="Times New Roman"/>
              </a:rPr>
              <a:t> </a:t>
            </a:r>
            <a:r>
              <a:rPr sz="2400" spc="-5" dirty="0">
                <a:latin typeface="Times New Roman"/>
                <a:cs typeface="Times New Roman"/>
              </a:rPr>
              <a:t>nesnelerin muhakemesi</a:t>
            </a:r>
            <a:endParaRPr sz="2400" dirty="0">
              <a:latin typeface="Times New Roman"/>
              <a:cs typeface="Times New Roman"/>
            </a:endParaRPr>
          </a:p>
          <a:p>
            <a:pPr marL="241300" indent="-229235">
              <a:lnSpc>
                <a:spcPct val="100000"/>
              </a:lnSpc>
              <a:spcBef>
                <a:spcPts val="5"/>
              </a:spcBef>
              <a:buFont typeface="Arial MT"/>
              <a:buChar char="•"/>
              <a:tabLst>
                <a:tab pos="241935" algn="l"/>
              </a:tabLst>
            </a:pPr>
            <a:r>
              <a:rPr sz="2400" spc="-5" dirty="0">
                <a:latin typeface="Times New Roman"/>
                <a:cs typeface="Times New Roman"/>
              </a:rPr>
              <a:t>Nesne</a:t>
            </a:r>
            <a:r>
              <a:rPr sz="2400" spc="-15" dirty="0">
                <a:latin typeface="Times New Roman"/>
                <a:cs typeface="Times New Roman"/>
              </a:rPr>
              <a:t> </a:t>
            </a:r>
            <a:r>
              <a:rPr sz="2400" spc="-5" dirty="0">
                <a:latin typeface="Times New Roman"/>
                <a:cs typeface="Times New Roman"/>
              </a:rPr>
              <a:t>korunumu</a:t>
            </a:r>
            <a:endParaRPr sz="2400" dirty="0">
              <a:latin typeface="Times New Roman"/>
              <a:cs typeface="Times New Roman"/>
            </a:endParaRPr>
          </a:p>
          <a:p>
            <a:pPr marL="698500" lvl="1" indent="-229235">
              <a:lnSpc>
                <a:spcPct val="100000"/>
              </a:lnSpc>
              <a:spcBef>
                <a:spcPts val="5"/>
              </a:spcBef>
              <a:buFont typeface="Arial MT"/>
              <a:buChar char="•"/>
              <a:tabLst>
                <a:tab pos="698500" algn="l"/>
                <a:tab pos="699135" algn="l"/>
              </a:tabLst>
            </a:pPr>
            <a:r>
              <a:rPr sz="2200" spc="-5" dirty="0">
                <a:latin typeface="Times New Roman"/>
                <a:cs typeface="Times New Roman"/>
              </a:rPr>
              <a:t>Nesnelerin</a:t>
            </a:r>
            <a:r>
              <a:rPr sz="2200" spc="204" dirty="0">
                <a:latin typeface="Times New Roman"/>
                <a:cs typeface="Times New Roman"/>
              </a:rPr>
              <a:t> </a:t>
            </a:r>
            <a:r>
              <a:rPr sz="2200" spc="-5" dirty="0">
                <a:latin typeface="Times New Roman"/>
                <a:cs typeface="Times New Roman"/>
              </a:rPr>
              <a:t>görünen</a:t>
            </a:r>
            <a:r>
              <a:rPr sz="2200" spc="204" dirty="0">
                <a:latin typeface="Times New Roman"/>
                <a:cs typeface="Times New Roman"/>
              </a:rPr>
              <a:t> </a:t>
            </a:r>
            <a:r>
              <a:rPr sz="2200" spc="-5" dirty="0">
                <a:latin typeface="Times New Roman"/>
                <a:cs typeface="Times New Roman"/>
              </a:rPr>
              <a:t>fiziksel</a:t>
            </a:r>
            <a:r>
              <a:rPr sz="2200" spc="215" dirty="0">
                <a:latin typeface="Times New Roman"/>
                <a:cs typeface="Times New Roman"/>
              </a:rPr>
              <a:t> </a:t>
            </a:r>
            <a:r>
              <a:rPr sz="2200" spc="-5" dirty="0">
                <a:latin typeface="Times New Roman"/>
                <a:cs typeface="Times New Roman"/>
              </a:rPr>
              <a:t>özellikleri</a:t>
            </a:r>
            <a:r>
              <a:rPr sz="2200" spc="225" dirty="0">
                <a:latin typeface="Times New Roman"/>
                <a:cs typeface="Times New Roman"/>
              </a:rPr>
              <a:t> </a:t>
            </a:r>
            <a:r>
              <a:rPr sz="2200" spc="-5" dirty="0">
                <a:latin typeface="Times New Roman"/>
                <a:cs typeface="Times New Roman"/>
              </a:rPr>
              <a:t>değişse</a:t>
            </a:r>
            <a:r>
              <a:rPr sz="2200" spc="185" dirty="0">
                <a:latin typeface="Times New Roman"/>
                <a:cs typeface="Times New Roman"/>
              </a:rPr>
              <a:t> </a:t>
            </a:r>
            <a:r>
              <a:rPr sz="2200" dirty="0">
                <a:latin typeface="Times New Roman"/>
                <a:cs typeface="Times New Roman"/>
              </a:rPr>
              <a:t>bile</a:t>
            </a:r>
            <a:r>
              <a:rPr sz="2200" spc="210" dirty="0">
                <a:latin typeface="Times New Roman"/>
                <a:cs typeface="Times New Roman"/>
              </a:rPr>
              <a:t> </a:t>
            </a:r>
            <a:r>
              <a:rPr sz="2200" spc="-20" dirty="0">
                <a:latin typeface="Times New Roman"/>
                <a:cs typeface="Times New Roman"/>
              </a:rPr>
              <a:t>miktar,</a:t>
            </a:r>
            <a:r>
              <a:rPr sz="2200" spc="204" dirty="0">
                <a:latin typeface="Times New Roman"/>
                <a:cs typeface="Times New Roman"/>
              </a:rPr>
              <a:t> </a:t>
            </a:r>
            <a:r>
              <a:rPr sz="2200" spc="-5" dirty="0">
                <a:latin typeface="Times New Roman"/>
                <a:cs typeface="Times New Roman"/>
              </a:rPr>
              <a:t>hacim,</a:t>
            </a:r>
            <a:r>
              <a:rPr sz="2200" spc="195" dirty="0">
                <a:latin typeface="Times New Roman"/>
                <a:cs typeface="Times New Roman"/>
              </a:rPr>
              <a:t> </a:t>
            </a:r>
            <a:r>
              <a:rPr sz="2200" dirty="0">
                <a:latin typeface="Times New Roman"/>
                <a:cs typeface="Times New Roman"/>
              </a:rPr>
              <a:t>kütle</a:t>
            </a:r>
            <a:r>
              <a:rPr sz="2200" spc="210" dirty="0">
                <a:latin typeface="Times New Roman"/>
                <a:cs typeface="Times New Roman"/>
              </a:rPr>
              <a:t> </a:t>
            </a:r>
            <a:r>
              <a:rPr sz="2200" spc="-10" dirty="0">
                <a:latin typeface="Times New Roman"/>
                <a:cs typeface="Times New Roman"/>
              </a:rPr>
              <a:t>vb.</a:t>
            </a:r>
            <a:r>
              <a:rPr sz="2200" spc="195" dirty="0">
                <a:latin typeface="Times New Roman"/>
                <a:cs typeface="Times New Roman"/>
              </a:rPr>
              <a:t> </a:t>
            </a:r>
            <a:r>
              <a:rPr sz="2200" dirty="0">
                <a:latin typeface="Times New Roman"/>
                <a:cs typeface="Times New Roman"/>
              </a:rPr>
              <a:t>açılardan</a:t>
            </a:r>
          </a:p>
          <a:p>
            <a:pPr marL="698500">
              <a:lnSpc>
                <a:spcPct val="100000"/>
              </a:lnSpc>
              <a:spcBef>
                <a:spcPts val="5"/>
              </a:spcBef>
            </a:pPr>
            <a:r>
              <a:rPr sz="2200" spc="-5" dirty="0">
                <a:latin typeface="Times New Roman"/>
                <a:cs typeface="Times New Roman"/>
              </a:rPr>
              <a:t>aynı</a:t>
            </a:r>
            <a:r>
              <a:rPr sz="2200" dirty="0">
                <a:latin typeface="Times New Roman"/>
                <a:cs typeface="Times New Roman"/>
              </a:rPr>
              <a:t> kalabildiklerinin</a:t>
            </a:r>
            <a:r>
              <a:rPr sz="2200" spc="-60" dirty="0">
                <a:latin typeface="Times New Roman"/>
                <a:cs typeface="Times New Roman"/>
              </a:rPr>
              <a:t> </a:t>
            </a:r>
            <a:r>
              <a:rPr sz="2200" dirty="0">
                <a:latin typeface="Times New Roman"/>
                <a:cs typeface="Times New Roman"/>
              </a:rPr>
              <a:t>anlaşılması</a:t>
            </a:r>
          </a:p>
        </p:txBody>
      </p:sp>
      <p:pic>
        <p:nvPicPr>
          <p:cNvPr id="4" name="object 4"/>
          <p:cNvPicPr/>
          <p:nvPr/>
        </p:nvPicPr>
        <p:blipFill>
          <a:blip r:embed="rId2" cstate="print"/>
          <a:stretch>
            <a:fillRect/>
          </a:stretch>
        </p:blipFill>
        <p:spPr>
          <a:xfrm>
            <a:off x="2613891" y="4391533"/>
            <a:ext cx="6964215" cy="2387072"/>
          </a:xfrm>
          <a:prstGeom prst="rect">
            <a:avLst/>
          </a:prstGeom>
        </p:spPr>
      </p:pic>
    </p:spTree>
    <p:extLst>
      <p:ext uri="{BB962C8B-B14F-4D97-AF65-F5344CB8AC3E}">
        <p14:creationId xmlns:p14="http://schemas.microsoft.com/office/powerpoint/2010/main" val="1652941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5488" y="585673"/>
            <a:ext cx="6162040" cy="574675"/>
          </a:xfrm>
          <a:prstGeom prst="rect">
            <a:avLst/>
          </a:prstGeom>
        </p:spPr>
        <p:txBody>
          <a:bodyPr vert="horz" wrap="square" lIns="0" tIns="12700" rIns="0" bIns="0" rtlCol="0">
            <a:spAutoFit/>
          </a:bodyPr>
          <a:lstStyle/>
          <a:p>
            <a:pPr marL="12700">
              <a:lnSpc>
                <a:spcPct val="100000"/>
              </a:lnSpc>
              <a:spcBef>
                <a:spcPts val="100"/>
              </a:spcBef>
            </a:pPr>
            <a:r>
              <a:rPr dirty="0"/>
              <a:t>Piaget’in</a:t>
            </a:r>
            <a:r>
              <a:rPr spc="-50" dirty="0"/>
              <a:t> </a:t>
            </a:r>
            <a:r>
              <a:rPr spc="-5" dirty="0"/>
              <a:t>bilişsel </a:t>
            </a:r>
            <a:r>
              <a:rPr dirty="0"/>
              <a:t>gelişim</a:t>
            </a:r>
            <a:r>
              <a:rPr spc="-35" dirty="0"/>
              <a:t> </a:t>
            </a:r>
            <a:r>
              <a:rPr dirty="0"/>
              <a:t>evreleri</a:t>
            </a:r>
          </a:p>
        </p:txBody>
      </p:sp>
      <p:sp>
        <p:nvSpPr>
          <p:cNvPr id="3" name="object 3"/>
          <p:cNvSpPr txBox="1"/>
          <p:nvPr/>
        </p:nvSpPr>
        <p:spPr>
          <a:xfrm>
            <a:off x="917244" y="1508836"/>
            <a:ext cx="8321040" cy="3017520"/>
          </a:xfrm>
          <a:prstGeom prst="rect">
            <a:avLst/>
          </a:prstGeom>
        </p:spPr>
        <p:txBody>
          <a:bodyPr vert="horz" wrap="square" lIns="0" tIns="13970" rIns="0" bIns="0" rtlCol="0">
            <a:spAutoFit/>
          </a:bodyPr>
          <a:lstStyle/>
          <a:p>
            <a:pPr marL="12700">
              <a:lnSpc>
                <a:spcPct val="100000"/>
              </a:lnSpc>
              <a:spcBef>
                <a:spcPts val="110"/>
              </a:spcBef>
            </a:pPr>
            <a:r>
              <a:rPr sz="2800" b="1" i="1" dirty="0">
                <a:solidFill>
                  <a:srgbClr val="4471C4"/>
                </a:solidFill>
                <a:latin typeface="Times New Roman"/>
                <a:cs typeface="Times New Roman"/>
              </a:rPr>
              <a:t>Soyut</a:t>
            </a:r>
            <a:r>
              <a:rPr sz="2800" b="1" i="1" spc="-25" dirty="0">
                <a:solidFill>
                  <a:srgbClr val="4471C4"/>
                </a:solidFill>
                <a:latin typeface="Times New Roman"/>
                <a:cs typeface="Times New Roman"/>
              </a:rPr>
              <a:t> </a:t>
            </a:r>
            <a:r>
              <a:rPr sz="2800" b="1" i="1" dirty="0">
                <a:solidFill>
                  <a:srgbClr val="4471C4"/>
                </a:solidFill>
                <a:latin typeface="Times New Roman"/>
                <a:cs typeface="Times New Roman"/>
              </a:rPr>
              <a:t>işlemler</a:t>
            </a:r>
            <a:r>
              <a:rPr sz="2800" b="1" i="1" spc="-95" dirty="0">
                <a:solidFill>
                  <a:srgbClr val="4471C4"/>
                </a:solidFill>
                <a:latin typeface="Times New Roman"/>
                <a:cs typeface="Times New Roman"/>
              </a:rPr>
              <a:t> </a:t>
            </a:r>
            <a:r>
              <a:rPr sz="2800" b="1" i="1" spc="5" dirty="0">
                <a:solidFill>
                  <a:srgbClr val="4471C4"/>
                </a:solidFill>
                <a:latin typeface="Times New Roman"/>
                <a:cs typeface="Times New Roman"/>
              </a:rPr>
              <a:t>evresi</a:t>
            </a:r>
            <a:endParaRPr sz="2800">
              <a:latin typeface="Times New Roman"/>
              <a:cs typeface="Times New Roman"/>
            </a:endParaRPr>
          </a:p>
          <a:p>
            <a:pPr>
              <a:lnSpc>
                <a:spcPct val="100000"/>
              </a:lnSpc>
              <a:spcBef>
                <a:spcPts val="20"/>
              </a:spcBef>
            </a:pPr>
            <a:endParaRPr sz="25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12-18</a:t>
            </a:r>
            <a:r>
              <a:rPr sz="2400" spc="-40" dirty="0">
                <a:latin typeface="Times New Roman"/>
                <a:cs typeface="Times New Roman"/>
              </a:rPr>
              <a:t> </a:t>
            </a:r>
            <a:r>
              <a:rPr sz="2400" spc="-30" dirty="0">
                <a:latin typeface="Times New Roman"/>
                <a:cs typeface="Times New Roman"/>
              </a:rPr>
              <a:t>yaş</a:t>
            </a:r>
            <a:endParaRPr sz="2400">
              <a:latin typeface="Times New Roman"/>
              <a:cs typeface="Times New Roman"/>
            </a:endParaRPr>
          </a:p>
          <a:p>
            <a:pPr marL="241300" indent="-228600">
              <a:lnSpc>
                <a:spcPct val="100000"/>
              </a:lnSpc>
              <a:buFont typeface="Arial MT"/>
              <a:buChar char="•"/>
              <a:tabLst>
                <a:tab pos="241300" algn="l"/>
              </a:tabLst>
            </a:pPr>
            <a:r>
              <a:rPr sz="2400" spc="-40" dirty="0">
                <a:latin typeface="Times New Roman"/>
                <a:cs typeface="Times New Roman"/>
              </a:rPr>
              <a:t>Temel</a:t>
            </a:r>
            <a:r>
              <a:rPr sz="2400" spc="-5" dirty="0">
                <a:latin typeface="Times New Roman"/>
                <a:cs typeface="Times New Roman"/>
              </a:rPr>
              <a:t> bilgi</a:t>
            </a:r>
            <a:r>
              <a:rPr sz="2400" spc="5" dirty="0">
                <a:latin typeface="Times New Roman"/>
                <a:cs typeface="Times New Roman"/>
              </a:rPr>
              <a:t> </a:t>
            </a:r>
            <a:r>
              <a:rPr sz="2400" spc="-5" dirty="0">
                <a:latin typeface="Times New Roman"/>
                <a:cs typeface="Times New Roman"/>
              </a:rPr>
              <a:t>edinme</a:t>
            </a:r>
            <a:r>
              <a:rPr sz="2400" spc="-35" dirty="0">
                <a:latin typeface="Times New Roman"/>
                <a:cs typeface="Times New Roman"/>
              </a:rPr>
              <a:t> </a:t>
            </a:r>
            <a:r>
              <a:rPr sz="2400" spc="-20" dirty="0">
                <a:latin typeface="Times New Roman"/>
                <a:cs typeface="Times New Roman"/>
              </a:rPr>
              <a:t>yolu</a:t>
            </a:r>
            <a:r>
              <a:rPr sz="2400" spc="75" dirty="0">
                <a:latin typeface="Times New Roman"/>
                <a:cs typeface="Times New Roman"/>
              </a:rPr>
              <a:t> </a:t>
            </a:r>
            <a:r>
              <a:rPr sz="2400" spc="-15" dirty="0">
                <a:latin typeface="Times New Roman"/>
                <a:cs typeface="Times New Roman"/>
              </a:rPr>
              <a:t>soyut</a:t>
            </a:r>
            <a:r>
              <a:rPr sz="2400" spc="65" dirty="0">
                <a:latin typeface="Times New Roman"/>
                <a:cs typeface="Times New Roman"/>
              </a:rPr>
              <a:t> </a:t>
            </a:r>
            <a:r>
              <a:rPr sz="2400" spc="-5" dirty="0">
                <a:latin typeface="Times New Roman"/>
                <a:cs typeface="Times New Roman"/>
              </a:rPr>
              <a:t>kavramlar </a:t>
            </a:r>
            <a:r>
              <a:rPr sz="2400" dirty="0">
                <a:latin typeface="Times New Roman"/>
                <a:cs typeface="Times New Roman"/>
              </a:rPr>
              <a:t>üzerinde</a:t>
            </a:r>
            <a:r>
              <a:rPr sz="2400" spc="-15" dirty="0">
                <a:latin typeface="Times New Roman"/>
                <a:cs typeface="Times New Roman"/>
              </a:rPr>
              <a:t> </a:t>
            </a:r>
            <a:r>
              <a:rPr sz="2400" spc="-5" dirty="0">
                <a:latin typeface="Times New Roman"/>
                <a:cs typeface="Times New Roman"/>
              </a:rPr>
              <a:t>akıl</a:t>
            </a:r>
            <a:r>
              <a:rPr sz="2400" spc="-15" dirty="0">
                <a:latin typeface="Times New Roman"/>
                <a:cs typeface="Times New Roman"/>
              </a:rPr>
              <a:t> </a:t>
            </a:r>
            <a:r>
              <a:rPr sz="2400" spc="-10" dirty="0">
                <a:latin typeface="Times New Roman"/>
                <a:cs typeface="Times New Roman"/>
              </a:rPr>
              <a:t>yürütme…</a:t>
            </a:r>
            <a:endParaRPr sz="2400">
              <a:latin typeface="Times New Roman"/>
              <a:cs typeface="Times New Roman"/>
            </a:endParaRPr>
          </a:p>
          <a:p>
            <a:pPr>
              <a:lnSpc>
                <a:spcPct val="100000"/>
              </a:lnSpc>
              <a:spcBef>
                <a:spcPts val="5"/>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Koşullu/</a:t>
            </a:r>
            <a:r>
              <a:rPr sz="2400" spc="-25" dirty="0">
                <a:latin typeface="Times New Roman"/>
                <a:cs typeface="Times New Roman"/>
              </a:rPr>
              <a:t> </a:t>
            </a:r>
            <a:r>
              <a:rPr sz="2400" spc="-5" dirty="0">
                <a:latin typeface="Times New Roman"/>
                <a:cs typeface="Times New Roman"/>
              </a:rPr>
              <a:t>olasılıklı</a:t>
            </a:r>
            <a:r>
              <a:rPr sz="2400" spc="-40" dirty="0">
                <a:latin typeface="Times New Roman"/>
                <a:cs typeface="Times New Roman"/>
              </a:rPr>
              <a:t> </a:t>
            </a:r>
            <a:r>
              <a:rPr sz="2400" dirty="0">
                <a:latin typeface="Times New Roman"/>
                <a:cs typeface="Times New Roman"/>
              </a:rPr>
              <a:t>düşünme</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Esnek</a:t>
            </a:r>
            <a:r>
              <a:rPr sz="2400" spc="-40" dirty="0">
                <a:latin typeface="Times New Roman"/>
                <a:cs typeface="Times New Roman"/>
              </a:rPr>
              <a:t> </a:t>
            </a:r>
            <a:r>
              <a:rPr sz="2400" dirty="0">
                <a:latin typeface="Times New Roman"/>
                <a:cs typeface="Times New Roman"/>
              </a:rPr>
              <a:t>düşünme</a:t>
            </a:r>
            <a:endParaRPr sz="2400">
              <a:latin typeface="Times New Roman"/>
              <a:cs typeface="Times New Roman"/>
            </a:endParaRPr>
          </a:p>
          <a:p>
            <a:pPr marL="241300" indent="-228600">
              <a:lnSpc>
                <a:spcPct val="100000"/>
              </a:lnSpc>
              <a:buFont typeface="Arial MT"/>
              <a:buChar char="•"/>
              <a:tabLst>
                <a:tab pos="241300" algn="l"/>
              </a:tabLst>
            </a:pPr>
            <a:r>
              <a:rPr sz="2400" spc="-10" dirty="0">
                <a:latin typeface="Times New Roman"/>
                <a:cs typeface="Times New Roman"/>
              </a:rPr>
              <a:t>Göreceli</a:t>
            </a:r>
            <a:r>
              <a:rPr sz="2400" spc="5" dirty="0">
                <a:latin typeface="Times New Roman"/>
                <a:cs typeface="Times New Roman"/>
              </a:rPr>
              <a:t> </a:t>
            </a:r>
            <a:r>
              <a:rPr sz="2400" dirty="0">
                <a:latin typeface="Times New Roman"/>
                <a:cs typeface="Times New Roman"/>
              </a:rPr>
              <a:t>düşünme</a:t>
            </a:r>
            <a:endParaRPr sz="2400">
              <a:latin typeface="Times New Roman"/>
              <a:cs typeface="Times New Roman"/>
            </a:endParaRPr>
          </a:p>
        </p:txBody>
      </p:sp>
    </p:spTree>
    <p:extLst>
      <p:ext uri="{BB962C8B-B14F-4D97-AF65-F5344CB8AC3E}">
        <p14:creationId xmlns:p14="http://schemas.microsoft.com/office/powerpoint/2010/main" val="295289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31099" y="2209800"/>
            <a:ext cx="5102555" cy="2659702"/>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2E5496"/>
                </a:solidFill>
                <a:latin typeface="Times New Roman"/>
                <a:cs typeface="Times New Roman"/>
              </a:rPr>
              <a:t>‘Gelişim</a:t>
            </a:r>
            <a:r>
              <a:rPr sz="2400" i="1" spc="5" dirty="0">
                <a:solidFill>
                  <a:srgbClr val="2E5496"/>
                </a:solidFill>
                <a:latin typeface="Times New Roman"/>
                <a:cs typeface="Times New Roman"/>
              </a:rPr>
              <a:t> </a:t>
            </a:r>
            <a:r>
              <a:rPr sz="2400" i="1" spc="-5" dirty="0">
                <a:solidFill>
                  <a:srgbClr val="2E5496"/>
                </a:solidFill>
                <a:latin typeface="Times New Roman"/>
                <a:cs typeface="Times New Roman"/>
              </a:rPr>
              <a:t>çok</a:t>
            </a:r>
            <a:r>
              <a:rPr sz="2400" i="1" spc="15" dirty="0">
                <a:solidFill>
                  <a:srgbClr val="2E5496"/>
                </a:solidFill>
                <a:latin typeface="Times New Roman"/>
                <a:cs typeface="Times New Roman"/>
              </a:rPr>
              <a:t> </a:t>
            </a:r>
            <a:r>
              <a:rPr sz="2400" i="1" spc="-5" dirty="0">
                <a:solidFill>
                  <a:srgbClr val="2E5496"/>
                </a:solidFill>
                <a:latin typeface="Times New Roman"/>
                <a:cs typeface="Times New Roman"/>
              </a:rPr>
              <a:t>boyutlu</a:t>
            </a:r>
            <a:r>
              <a:rPr sz="2400" i="1" spc="-15" dirty="0">
                <a:solidFill>
                  <a:srgbClr val="2E5496"/>
                </a:solidFill>
                <a:latin typeface="Times New Roman"/>
                <a:cs typeface="Times New Roman"/>
              </a:rPr>
              <a:t> </a:t>
            </a:r>
            <a:r>
              <a:rPr sz="2400" i="1" spc="-5" dirty="0">
                <a:solidFill>
                  <a:srgbClr val="2E5496"/>
                </a:solidFill>
                <a:latin typeface="Times New Roman"/>
                <a:cs typeface="Times New Roman"/>
              </a:rPr>
              <a:t>bir</a:t>
            </a:r>
            <a:r>
              <a:rPr sz="2400" i="1" spc="5" dirty="0">
                <a:solidFill>
                  <a:srgbClr val="2E5496"/>
                </a:solidFill>
                <a:latin typeface="Times New Roman"/>
                <a:cs typeface="Times New Roman"/>
              </a:rPr>
              <a:t> </a:t>
            </a:r>
            <a:r>
              <a:rPr sz="2400" i="1" spc="-15" dirty="0">
                <a:solidFill>
                  <a:srgbClr val="2E5496"/>
                </a:solidFill>
                <a:latin typeface="Times New Roman"/>
                <a:cs typeface="Times New Roman"/>
              </a:rPr>
              <a:t>süreçtir</a:t>
            </a:r>
            <a:r>
              <a:rPr sz="2400" i="1" dirty="0">
                <a:solidFill>
                  <a:srgbClr val="2E5496"/>
                </a:solidFill>
                <a:latin typeface="Times New Roman"/>
                <a:cs typeface="Times New Roman"/>
              </a:rPr>
              <a:t> </a:t>
            </a:r>
            <a:r>
              <a:rPr sz="2400" i="1" spc="-5" dirty="0">
                <a:solidFill>
                  <a:srgbClr val="2E5496"/>
                </a:solidFill>
                <a:latin typeface="Times New Roman"/>
                <a:cs typeface="Times New Roman"/>
              </a:rPr>
              <a:t>ve</a:t>
            </a:r>
            <a:r>
              <a:rPr sz="2400" i="1" spc="20" dirty="0">
                <a:solidFill>
                  <a:srgbClr val="2E5496"/>
                </a:solidFill>
                <a:latin typeface="Times New Roman"/>
                <a:cs typeface="Times New Roman"/>
              </a:rPr>
              <a:t> </a:t>
            </a:r>
            <a:r>
              <a:rPr sz="2400" b="1" i="1" dirty="0">
                <a:solidFill>
                  <a:srgbClr val="2E5496"/>
                </a:solidFill>
                <a:latin typeface="Times New Roman"/>
                <a:cs typeface="Times New Roman"/>
              </a:rPr>
              <a:t>gelişimsel</a:t>
            </a:r>
            <a:r>
              <a:rPr sz="2400" b="1" i="1" spc="-60" dirty="0">
                <a:solidFill>
                  <a:srgbClr val="2E5496"/>
                </a:solidFill>
                <a:latin typeface="Times New Roman"/>
                <a:cs typeface="Times New Roman"/>
              </a:rPr>
              <a:t> </a:t>
            </a:r>
            <a:r>
              <a:rPr sz="2400" b="1" i="1" spc="-5" dirty="0">
                <a:solidFill>
                  <a:srgbClr val="2E5496"/>
                </a:solidFill>
                <a:latin typeface="Times New Roman"/>
                <a:cs typeface="Times New Roman"/>
              </a:rPr>
              <a:t>süreçler</a:t>
            </a:r>
            <a:r>
              <a:rPr sz="2400" b="1" i="1" spc="25" dirty="0">
                <a:solidFill>
                  <a:srgbClr val="2E5496"/>
                </a:solidFill>
                <a:latin typeface="Times New Roman"/>
                <a:cs typeface="Times New Roman"/>
              </a:rPr>
              <a:t> </a:t>
            </a:r>
            <a:r>
              <a:rPr sz="2400" b="1" i="1" dirty="0">
                <a:solidFill>
                  <a:srgbClr val="2E5496"/>
                </a:solidFill>
                <a:latin typeface="Times New Roman"/>
                <a:cs typeface="Times New Roman"/>
              </a:rPr>
              <a:t>bir</a:t>
            </a:r>
            <a:r>
              <a:rPr sz="2400" b="1" i="1" spc="-20" dirty="0">
                <a:solidFill>
                  <a:srgbClr val="2E5496"/>
                </a:solidFill>
                <a:latin typeface="Times New Roman"/>
                <a:cs typeface="Times New Roman"/>
              </a:rPr>
              <a:t> </a:t>
            </a:r>
            <a:r>
              <a:rPr sz="2400" b="1" i="1" dirty="0">
                <a:solidFill>
                  <a:srgbClr val="2E5496"/>
                </a:solidFill>
                <a:latin typeface="Times New Roman"/>
                <a:cs typeface="Times New Roman"/>
              </a:rPr>
              <a:t>bütündür</a:t>
            </a:r>
            <a:r>
              <a:rPr sz="2400" i="1" dirty="0">
                <a:solidFill>
                  <a:srgbClr val="2E5496"/>
                </a:solidFill>
                <a:latin typeface="Times New Roman"/>
                <a:cs typeface="Times New Roman"/>
              </a:rPr>
              <a:t>.’</a:t>
            </a:r>
            <a:endParaRPr sz="2400" dirty="0">
              <a:latin typeface="Times New Roman"/>
              <a:cs typeface="Times New Roman"/>
            </a:endParaRPr>
          </a:p>
          <a:p>
            <a:pPr>
              <a:lnSpc>
                <a:spcPct val="100000"/>
              </a:lnSpc>
              <a:spcBef>
                <a:spcPts val="5"/>
              </a:spcBef>
              <a:buChar char="•"/>
            </a:pPr>
            <a:endParaRPr sz="2800"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İnsanlar</a:t>
            </a:r>
            <a:r>
              <a:rPr sz="2400" spc="95" dirty="0">
                <a:latin typeface="Times New Roman"/>
                <a:cs typeface="Times New Roman"/>
              </a:rPr>
              <a:t> </a:t>
            </a:r>
            <a:r>
              <a:rPr sz="2400" spc="-5" dirty="0">
                <a:latin typeface="Times New Roman"/>
                <a:cs typeface="Times New Roman"/>
              </a:rPr>
              <a:t>gelişip</a:t>
            </a:r>
            <a:r>
              <a:rPr sz="2400" spc="110" dirty="0">
                <a:latin typeface="Times New Roman"/>
                <a:cs typeface="Times New Roman"/>
              </a:rPr>
              <a:t> </a:t>
            </a:r>
            <a:r>
              <a:rPr sz="2400" spc="-5" dirty="0" err="1">
                <a:latin typeface="Times New Roman"/>
                <a:cs typeface="Times New Roman"/>
              </a:rPr>
              <a:t>değişirken</a:t>
            </a:r>
            <a:r>
              <a:rPr sz="2400" spc="100" dirty="0">
                <a:latin typeface="Times New Roman"/>
                <a:cs typeface="Times New Roman"/>
              </a:rPr>
              <a:t> </a:t>
            </a:r>
            <a:r>
              <a:rPr lang="tr-TR" sz="2400" spc="-5" dirty="0" smtClean="0">
                <a:latin typeface="Times New Roman"/>
                <a:cs typeface="Times New Roman"/>
              </a:rPr>
              <a:t>dört</a:t>
            </a:r>
            <a:r>
              <a:rPr sz="2400" spc="90" dirty="0" smtClean="0">
                <a:latin typeface="Times New Roman"/>
                <a:cs typeface="Times New Roman"/>
              </a:rPr>
              <a:t> </a:t>
            </a:r>
            <a:r>
              <a:rPr sz="2400" spc="-5" dirty="0" err="1">
                <a:latin typeface="Times New Roman"/>
                <a:cs typeface="Times New Roman"/>
              </a:rPr>
              <a:t>gelişim</a:t>
            </a:r>
            <a:r>
              <a:rPr sz="2400" spc="110" dirty="0">
                <a:latin typeface="Times New Roman"/>
                <a:cs typeface="Times New Roman"/>
              </a:rPr>
              <a:t> </a:t>
            </a:r>
            <a:endParaRPr lang="tr-TR" sz="2400" spc="110" dirty="0" smtClean="0">
              <a:latin typeface="Times New Roman"/>
              <a:cs typeface="Times New Roman"/>
            </a:endParaRPr>
          </a:p>
          <a:p>
            <a:pPr marL="12700">
              <a:lnSpc>
                <a:spcPct val="100000"/>
              </a:lnSpc>
              <a:tabLst>
                <a:tab pos="241300" algn="l"/>
              </a:tabLst>
            </a:pPr>
            <a:r>
              <a:rPr sz="2400" spc="-5" dirty="0" err="1" smtClean="0">
                <a:latin typeface="Times New Roman"/>
                <a:cs typeface="Times New Roman"/>
              </a:rPr>
              <a:t>alanında</a:t>
            </a:r>
            <a:r>
              <a:rPr sz="2400" spc="90" dirty="0" smtClean="0">
                <a:latin typeface="Times New Roman"/>
                <a:cs typeface="Times New Roman"/>
              </a:rPr>
              <a:t> </a:t>
            </a:r>
            <a:r>
              <a:rPr sz="2400" spc="-15" dirty="0">
                <a:latin typeface="Times New Roman"/>
                <a:cs typeface="Times New Roman"/>
              </a:rPr>
              <a:t>hem</a:t>
            </a:r>
            <a:r>
              <a:rPr sz="2400" spc="105" dirty="0">
                <a:latin typeface="Times New Roman"/>
                <a:cs typeface="Times New Roman"/>
              </a:rPr>
              <a:t> </a:t>
            </a:r>
            <a:r>
              <a:rPr sz="2400" spc="-5" dirty="0">
                <a:latin typeface="Times New Roman"/>
                <a:cs typeface="Times New Roman"/>
              </a:rPr>
              <a:t>birbirinin</a:t>
            </a:r>
            <a:r>
              <a:rPr sz="2400" spc="80" dirty="0">
                <a:latin typeface="Times New Roman"/>
                <a:cs typeface="Times New Roman"/>
              </a:rPr>
              <a:t> </a:t>
            </a:r>
            <a:r>
              <a:rPr sz="2400" spc="-5" dirty="0">
                <a:latin typeface="Times New Roman"/>
                <a:cs typeface="Times New Roman"/>
              </a:rPr>
              <a:t>içinde,</a:t>
            </a:r>
            <a:r>
              <a:rPr sz="2400" spc="100" dirty="0">
                <a:latin typeface="Times New Roman"/>
                <a:cs typeface="Times New Roman"/>
              </a:rPr>
              <a:t> </a:t>
            </a:r>
            <a:r>
              <a:rPr sz="2400" spc="-5" dirty="0">
                <a:latin typeface="Times New Roman"/>
                <a:cs typeface="Times New Roman"/>
              </a:rPr>
              <a:t>hem</a:t>
            </a:r>
            <a:r>
              <a:rPr sz="2400" spc="55" dirty="0">
                <a:latin typeface="Times New Roman"/>
                <a:cs typeface="Times New Roman"/>
              </a:rPr>
              <a:t> </a:t>
            </a:r>
            <a:r>
              <a:rPr sz="2400" spc="-5" dirty="0" err="1" smtClean="0">
                <a:latin typeface="Times New Roman"/>
                <a:cs typeface="Times New Roman"/>
              </a:rPr>
              <a:t>birbiriyle</a:t>
            </a:r>
            <a:r>
              <a:rPr lang="tr-TR" sz="2400" dirty="0">
                <a:latin typeface="Times New Roman"/>
                <a:cs typeface="Times New Roman"/>
              </a:rPr>
              <a:t> </a:t>
            </a:r>
            <a:r>
              <a:rPr sz="2400" dirty="0" err="1" smtClean="0">
                <a:latin typeface="Times New Roman"/>
                <a:cs typeface="Times New Roman"/>
              </a:rPr>
              <a:t>birlikte</a:t>
            </a:r>
            <a:r>
              <a:rPr sz="2400" spc="-35" dirty="0" smtClean="0">
                <a:latin typeface="Times New Roman"/>
                <a:cs typeface="Times New Roman"/>
              </a:rPr>
              <a:t> </a:t>
            </a:r>
            <a:r>
              <a:rPr sz="2400" spc="-5" dirty="0">
                <a:latin typeface="Times New Roman"/>
                <a:cs typeface="Times New Roman"/>
              </a:rPr>
              <a:t>hem </a:t>
            </a:r>
            <a:r>
              <a:rPr sz="2400" dirty="0">
                <a:latin typeface="Times New Roman"/>
                <a:cs typeface="Times New Roman"/>
              </a:rPr>
              <a:t>de</a:t>
            </a:r>
            <a:r>
              <a:rPr sz="2400" spc="-15" dirty="0">
                <a:latin typeface="Times New Roman"/>
                <a:cs typeface="Times New Roman"/>
              </a:rPr>
              <a:t> </a:t>
            </a:r>
            <a:r>
              <a:rPr sz="2400" spc="-10" dirty="0">
                <a:latin typeface="Times New Roman"/>
                <a:cs typeface="Times New Roman"/>
              </a:rPr>
              <a:t>birbiriyle</a:t>
            </a:r>
            <a:r>
              <a:rPr sz="2400" spc="55" dirty="0">
                <a:latin typeface="Times New Roman"/>
                <a:cs typeface="Times New Roman"/>
              </a:rPr>
              <a:t> </a:t>
            </a:r>
            <a:r>
              <a:rPr sz="2400" spc="-5" dirty="0">
                <a:latin typeface="Times New Roman"/>
                <a:cs typeface="Times New Roman"/>
              </a:rPr>
              <a:t>etkileşerek</a:t>
            </a:r>
            <a:r>
              <a:rPr sz="2400" spc="-20" dirty="0">
                <a:latin typeface="Times New Roman"/>
                <a:cs typeface="Times New Roman"/>
              </a:rPr>
              <a:t> </a:t>
            </a:r>
            <a:r>
              <a:rPr sz="2400" spc="-5" dirty="0">
                <a:latin typeface="Times New Roman"/>
                <a:cs typeface="Times New Roman"/>
              </a:rPr>
              <a:t>gelişir…</a:t>
            </a:r>
            <a:endParaRPr sz="2400" dirty="0">
              <a:latin typeface="Times New Roman"/>
              <a:cs typeface="Times New Roman"/>
            </a:endParaRPr>
          </a:p>
        </p:txBody>
      </p:sp>
      <p:sp>
        <p:nvSpPr>
          <p:cNvPr id="3" name="object 3"/>
          <p:cNvSpPr txBox="1">
            <a:spLocks noGrp="1"/>
          </p:cNvSpPr>
          <p:nvPr>
            <p:ph type="title"/>
          </p:nvPr>
        </p:nvSpPr>
        <p:spPr>
          <a:xfrm>
            <a:off x="917244" y="646938"/>
            <a:ext cx="6897370" cy="574040"/>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20" dirty="0">
                <a:latin typeface="Times New Roman"/>
                <a:cs typeface="Times New Roman"/>
              </a:rPr>
              <a:t> </a:t>
            </a:r>
            <a:r>
              <a:rPr sz="3600" i="0" spc="-10" dirty="0">
                <a:latin typeface="Times New Roman"/>
                <a:cs typeface="Times New Roman"/>
              </a:rPr>
              <a:t>Bazı</a:t>
            </a:r>
            <a:r>
              <a:rPr sz="3600" i="0" spc="25" dirty="0">
                <a:latin typeface="Times New Roman"/>
                <a:cs typeface="Times New Roman"/>
              </a:rPr>
              <a:t> </a:t>
            </a:r>
            <a:r>
              <a:rPr sz="3600" i="0" dirty="0">
                <a:latin typeface="Times New Roman"/>
                <a:cs typeface="Times New Roman"/>
              </a:rPr>
              <a:t>önemli</a:t>
            </a:r>
            <a:r>
              <a:rPr sz="3600" i="0" spc="-15" dirty="0">
                <a:latin typeface="Times New Roman"/>
                <a:cs typeface="Times New Roman"/>
              </a:rPr>
              <a:t> </a:t>
            </a:r>
            <a:r>
              <a:rPr sz="3600" i="0" dirty="0">
                <a:latin typeface="Times New Roman"/>
                <a:cs typeface="Times New Roman"/>
              </a:rPr>
              <a:t>gelişimsel</a:t>
            </a:r>
            <a:r>
              <a:rPr sz="3600" i="0" spc="-40"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pic>
        <p:nvPicPr>
          <p:cNvPr id="4" name="Resim 3"/>
          <p:cNvPicPr>
            <a:picLocks noChangeAspect="1"/>
          </p:cNvPicPr>
          <p:nvPr/>
        </p:nvPicPr>
        <p:blipFill rotWithShape="1">
          <a:blip r:embed="rId2"/>
          <a:srcRect l="39170" t="20630" r="24769" b="10605"/>
          <a:stretch/>
        </p:blipFill>
        <p:spPr>
          <a:xfrm>
            <a:off x="6662986" y="1529841"/>
            <a:ext cx="4487614" cy="464235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44" y="524002"/>
            <a:ext cx="7390130" cy="574040"/>
          </a:xfrm>
          <a:prstGeom prst="rect">
            <a:avLst/>
          </a:prstGeom>
        </p:spPr>
        <p:txBody>
          <a:bodyPr vert="horz" wrap="square" lIns="0" tIns="12700" rIns="0" bIns="0" rtlCol="0">
            <a:spAutoFit/>
          </a:bodyPr>
          <a:lstStyle/>
          <a:p>
            <a:pPr marL="12700">
              <a:lnSpc>
                <a:spcPct val="100000"/>
              </a:lnSpc>
              <a:spcBef>
                <a:spcPts val="100"/>
              </a:spcBef>
            </a:pPr>
            <a:r>
              <a:rPr i="0" dirty="0">
                <a:latin typeface="Times New Roman"/>
                <a:cs typeface="Times New Roman"/>
              </a:rPr>
              <a:t>3.</a:t>
            </a:r>
            <a:r>
              <a:rPr i="0" spc="-150" dirty="0">
                <a:latin typeface="Times New Roman"/>
                <a:cs typeface="Times New Roman"/>
              </a:rPr>
              <a:t> </a:t>
            </a:r>
            <a:r>
              <a:rPr i="0" spc="-85" dirty="0">
                <a:latin typeface="Times New Roman"/>
                <a:cs typeface="Times New Roman"/>
              </a:rPr>
              <a:t>Yaşam</a:t>
            </a:r>
            <a:r>
              <a:rPr i="0" spc="25" dirty="0">
                <a:latin typeface="Times New Roman"/>
                <a:cs typeface="Times New Roman"/>
              </a:rPr>
              <a:t> </a:t>
            </a:r>
            <a:r>
              <a:rPr i="0" dirty="0">
                <a:latin typeface="Times New Roman"/>
                <a:cs typeface="Times New Roman"/>
              </a:rPr>
              <a:t>boyu</a:t>
            </a:r>
            <a:r>
              <a:rPr i="0" spc="-25" dirty="0">
                <a:latin typeface="Times New Roman"/>
                <a:cs typeface="Times New Roman"/>
              </a:rPr>
              <a:t> </a:t>
            </a:r>
            <a:r>
              <a:rPr i="0" spc="-5" dirty="0">
                <a:latin typeface="Times New Roman"/>
                <a:cs typeface="Times New Roman"/>
              </a:rPr>
              <a:t>sosyo-duygusal </a:t>
            </a:r>
            <a:r>
              <a:rPr i="0" dirty="0">
                <a:latin typeface="Times New Roman"/>
                <a:cs typeface="Times New Roman"/>
              </a:rPr>
              <a:t>gelişim</a:t>
            </a:r>
          </a:p>
        </p:txBody>
      </p:sp>
      <p:sp>
        <p:nvSpPr>
          <p:cNvPr id="3" name="object 3"/>
          <p:cNvSpPr txBox="1"/>
          <p:nvPr/>
        </p:nvSpPr>
        <p:spPr>
          <a:xfrm>
            <a:off x="917244" y="1509725"/>
            <a:ext cx="6842125" cy="5018040"/>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FF0000"/>
                </a:solidFill>
                <a:latin typeface="Times New Roman"/>
                <a:cs typeface="Times New Roman"/>
              </a:rPr>
              <a:t>Erik</a:t>
            </a:r>
            <a:r>
              <a:rPr sz="2800" b="1" spc="-25" dirty="0">
                <a:solidFill>
                  <a:srgbClr val="FF0000"/>
                </a:solidFill>
                <a:latin typeface="Times New Roman"/>
                <a:cs typeface="Times New Roman"/>
              </a:rPr>
              <a:t> </a:t>
            </a:r>
            <a:r>
              <a:rPr sz="2800" b="1" dirty="0">
                <a:solidFill>
                  <a:srgbClr val="FF0000"/>
                </a:solidFill>
                <a:latin typeface="Times New Roman"/>
                <a:cs typeface="Times New Roman"/>
              </a:rPr>
              <a:t>Erikson</a:t>
            </a:r>
            <a:r>
              <a:rPr sz="2800" b="1" spc="-30" dirty="0">
                <a:solidFill>
                  <a:srgbClr val="FF0000"/>
                </a:solidFill>
                <a:latin typeface="Times New Roman"/>
                <a:cs typeface="Times New Roman"/>
              </a:rPr>
              <a:t> </a:t>
            </a:r>
            <a:r>
              <a:rPr sz="2800" b="1" spc="5" dirty="0">
                <a:solidFill>
                  <a:srgbClr val="FF0000"/>
                </a:solidFill>
                <a:latin typeface="Times New Roman"/>
                <a:cs typeface="Times New Roman"/>
              </a:rPr>
              <a:t>ve</a:t>
            </a:r>
            <a:r>
              <a:rPr sz="2800" b="1" spc="-30" dirty="0">
                <a:solidFill>
                  <a:srgbClr val="FF0000"/>
                </a:solidFill>
                <a:latin typeface="Times New Roman"/>
                <a:cs typeface="Times New Roman"/>
              </a:rPr>
              <a:t> </a:t>
            </a:r>
            <a:r>
              <a:rPr sz="2800" b="1" dirty="0">
                <a:solidFill>
                  <a:srgbClr val="FF0000"/>
                </a:solidFill>
                <a:latin typeface="Times New Roman"/>
                <a:cs typeface="Times New Roman"/>
              </a:rPr>
              <a:t>Psiko-sosyal</a:t>
            </a:r>
            <a:r>
              <a:rPr sz="2800" b="1" spc="-60" dirty="0">
                <a:solidFill>
                  <a:srgbClr val="FF0000"/>
                </a:solidFill>
                <a:latin typeface="Times New Roman"/>
                <a:cs typeface="Times New Roman"/>
              </a:rPr>
              <a:t> </a:t>
            </a:r>
            <a:r>
              <a:rPr sz="2800" b="1" spc="5" dirty="0">
                <a:solidFill>
                  <a:srgbClr val="FF0000"/>
                </a:solidFill>
                <a:latin typeface="Times New Roman"/>
                <a:cs typeface="Times New Roman"/>
              </a:rPr>
              <a:t>gelişim</a:t>
            </a:r>
            <a:r>
              <a:rPr sz="2800" b="1" spc="-85" dirty="0">
                <a:solidFill>
                  <a:srgbClr val="FF0000"/>
                </a:solidFill>
                <a:latin typeface="Times New Roman"/>
                <a:cs typeface="Times New Roman"/>
              </a:rPr>
              <a:t> </a:t>
            </a:r>
            <a:r>
              <a:rPr sz="2800" b="1" spc="-15" dirty="0">
                <a:solidFill>
                  <a:srgbClr val="FF0000"/>
                </a:solidFill>
                <a:latin typeface="Times New Roman"/>
                <a:cs typeface="Times New Roman"/>
              </a:rPr>
              <a:t>kuramı</a:t>
            </a:r>
            <a:endParaRPr sz="2800" dirty="0">
              <a:latin typeface="Times New Roman"/>
              <a:cs typeface="Times New Roman"/>
            </a:endParaRPr>
          </a:p>
          <a:p>
            <a:pPr marL="241300" indent="-228600">
              <a:lnSpc>
                <a:spcPct val="100000"/>
              </a:lnSpc>
              <a:spcBef>
                <a:spcPts val="2665"/>
              </a:spcBef>
              <a:buFont typeface="Arial MT"/>
              <a:buChar char="•"/>
              <a:tabLst>
                <a:tab pos="240665" algn="l"/>
                <a:tab pos="241300" algn="l"/>
              </a:tabLst>
            </a:pPr>
            <a:r>
              <a:rPr sz="2200" spc="-45" dirty="0">
                <a:latin typeface="Times New Roman"/>
                <a:cs typeface="Times New Roman"/>
              </a:rPr>
              <a:t>Yaşam</a:t>
            </a:r>
            <a:r>
              <a:rPr sz="2200" spc="-40" dirty="0">
                <a:latin typeface="Times New Roman"/>
                <a:cs typeface="Times New Roman"/>
              </a:rPr>
              <a:t> </a:t>
            </a:r>
            <a:r>
              <a:rPr sz="2200" spc="-5" dirty="0">
                <a:latin typeface="Times New Roman"/>
                <a:cs typeface="Times New Roman"/>
              </a:rPr>
              <a:t>boyu </a:t>
            </a:r>
            <a:r>
              <a:rPr sz="2200" dirty="0">
                <a:latin typeface="Times New Roman"/>
                <a:cs typeface="Times New Roman"/>
              </a:rPr>
              <a:t>gelişim</a:t>
            </a:r>
            <a:r>
              <a:rPr sz="2200" spc="-35" dirty="0">
                <a:latin typeface="Times New Roman"/>
                <a:cs typeface="Times New Roman"/>
              </a:rPr>
              <a:t> </a:t>
            </a:r>
            <a:r>
              <a:rPr sz="2200" spc="-5" dirty="0">
                <a:latin typeface="Times New Roman"/>
                <a:cs typeface="Times New Roman"/>
              </a:rPr>
              <a:t>yaklaşımı…</a:t>
            </a:r>
            <a:endParaRPr sz="2200" dirty="0">
              <a:latin typeface="Times New Roman"/>
              <a:cs typeface="Times New Roman"/>
            </a:endParaRPr>
          </a:p>
          <a:p>
            <a:pPr lvl="1">
              <a:spcBef>
                <a:spcPts val="55"/>
              </a:spcBef>
              <a:buFont typeface="Arial MT"/>
              <a:buChar char="•"/>
            </a:pPr>
            <a:r>
              <a:rPr lang="tr-TR" sz="2000" spc="-5" dirty="0">
                <a:latin typeface="Times New Roman"/>
                <a:cs typeface="Times New Roman"/>
              </a:rPr>
              <a:t>Aşamalı</a:t>
            </a:r>
            <a:r>
              <a:rPr lang="tr-TR" sz="2000" spc="5" dirty="0">
                <a:latin typeface="Times New Roman"/>
                <a:cs typeface="Times New Roman"/>
              </a:rPr>
              <a:t> </a:t>
            </a:r>
            <a:r>
              <a:rPr lang="tr-TR" sz="2000" spc="-5" dirty="0">
                <a:latin typeface="Times New Roman"/>
                <a:cs typeface="Times New Roman"/>
              </a:rPr>
              <a:t>olarak</a:t>
            </a:r>
            <a:r>
              <a:rPr lang="tr-TR" sz="2000" dirty="0">
                <a:latin typeface="Times New Roman"/>
                <a:cs typeface="Times New Roman"/>
              </a:rPr>
              <a:t> </a:t>
            </a:r>
            <a:r>
              <a:rPr lang="tr-TR" sz="2000" spc="-15" dirty="0">
                <a:latin typeface="Times New Roman"/>
                <a:cs typeface="Times New Roman"/>
              </a:rPr>
              <a:t>ilerleyiş</a:t>
            </a:r>
            <a:r>
              <a:rPr lang="tr-TR" sz="2000" spc="85" dirty="0">
                <a:latin typeface="Times New Roman"/>
                <a:cs typeface="Times New Roman"/>
              </a:rPr>
              <a:t> </a:t>
            </a:r>
            <a:r>
              <a:rPr lang="tr-TR" sz="2000" dirty="0">
                <a:latin typeface="Times New Roman"/>
                <a:cs typeface="Times New Roman"/>
              </a:rPr>
              <a:t>ve</a:t>
            </a:r>
            <a:r>
              <a:rPr lang="tr-TR" sz="2000" spc="-10" dirty="0">
                <a:latin typeface="Times New Roman"/>
                <a:cs typeface="Times New Roman"/>
              </a:rPr>
              <a:t> </a:t>
            </a:r>
            <a:r>
              <a:rPr lang="tr-TR" sz="2000" spc="-5" dirty="0">
                <a:latin typeface="Times New Roman"/>
                <a:cs typeface="Times New Roman"/>
              </a:rPr>
              <a:t>evrensellik</a:t>
            </a:r>
            <a:r>
              <a:rPr lang="tr-TR" sz="2000" spc="10" dirty="0">
                <a:latin typeface="Times New Roman"/>
                <a:cs typeface="Times New Roman"/>
              </a:rPr>
              <a:t> </a:t>
            </a:r>
            <a:r>
              <a:rPr lang="tr-TR" sz="2000" spc="-15" dirty="0">
                <a:latin typeface="Times New Roman"/>
                <a:cs typeface="Times New Roman"/>
              </a:rPr>
              <a:t>vurgusu…</a:t>
            </a:r>
            <a:endParaRPr lang="tr-TR" sz="2000" dirty="0">
              <a:latin typeface="Times New Roman"/>
              <a:cs typeface="Times New Roman"/>
            </a:endParaRPr>
          </a:p>
          <a:p>
            <a:pPr>
              <a:lnSpc>
                <a:spcPct val="100000"/>
              </a:lnSpc>
              <a:spcBef>
                <a:spcPts val="55"/>
              </a:spcBef>
              <a:buFont typeface="Arial MT"/>
              <a:buChar char="•"/>
            </a:pPr>
            <a:endParaRPr sz="2250" dirty="0">
              <a:latin typeface="Times New Roman"/>
              <a:cs typeface="Times New Roman"/>
            </a:endParaRPr>
          </a:p>
          <a:p>
            <a:pPr marL="12700">
              <a:lnSpc>
                <a:spcPct val="100000"/>
              </a:lnSpc>
            </a:pPr>
            <a:r>
              <a:rPr sz="2200" i="1" dirty="0">
                <a:solidFill>
                  <a:srgbClr val="4471C4"/>
                </a:solidFill>
                <a:latin typeface="Times New Roman"/>
                <a:cs typeface="Times New Roman"/>
              </a:rPr>
              <a:t>Erikson’un</a:t>
            </a:r>
            <a:r>
              <a:rPr sz="2200" i="1" spc="-70" dirty="0">
                <a:solidFill>
                  <a:srgbClr val="4471C4"/>
                </a:solidFill>
                <a:latin typeface="Times New Roman"/>
                <a:cs typeface="Times New Roman"/>
              </a:rPr>
              <a:t> </a:t>
            </a:r>
            <a:r>
              <a:rPr sz="2200" i="1" spc="5" dirty="0">
                <a:solidFill>
                  <a:srgbClr val="4471C4"/>
                </a:solidFill>
                <a:latin typeface="Times New Roman"/>
                <a:cs typeface="Times New Roman"/>
              </a:rPr>
              <a:t>psikososyal</a:t>
            </a:r>
            <a:r>
              <a:rPr sz="2200" i="1" spc="-80" dirty="0">
                <a:solidFill>
                  <a:srgbClr val="4471C4"/>
                </a:solidFill>
                <a:latin typeface="Times New Roman"/>
                <a:cs typeface="Times New Roman"/>
              </a:rPr>
              <a:t> </a:t>
            </a:r>
            <a:r>
              <a:rPr sz="2200" i="1" spc="5" dirty="0">
                <a:solidFill>
                  <a:srgbClr val="4471C4"/>
                </a:solidFill>
                <a:latin typeface="Times New Roman"/>
                <a:cs typeface="Times New Roman"/>
              </a:rPr>
              <a:t>gelişim</a:t>
            </a:r>
            <a:r>
              <a:rPr sz="2200" i="1" spc="-50" dirty="0">
                <a:solidFill>
                  <a:srgbClr val="4471C4"/>
                </a:solidFill>
                <a:latin typeface="Times New Roman"/>
                <a:cs typeface="Times New Roman"/>
              </a:rPr>
              <a:t> </a:t>
            </a:r>
            <a:r>
              <a:rPr sz="2200" i="1" spc="-10" dirty="0">
                <a:solidFill>
                  <a:srgbClr val="4471C4"/>
                </a:solidFill>
                <a:latin typeface="Times New Roman"/>
                <a:cs typeface="Times New Roman"/>
              </a:rPr>
              <a:t>evreleri</a:t>
            </a:r>
            <a:endParaRPr sz="2200" dirty="0">
              <a:latin typeface="Times New Roman"/>
              <a:cs typeface="Times New Roman"/>
            </a:endParaRPr>
          </a:p>
          <a:p>
            <a:pPr>
              <a:lnSpc>
                <a:spcPct val="100000"/>
              </a:lnSpc>
              <a:spcBef>
                <a:spcPts val="40"/>
              </a:spcBef>
            </a:pPr>
            <a:endParaRPr sz="2250" dirty="0">
              <a:latin typeface="Times New Roman"/>
              <a:cs typeface="Times New Roman"/>
            </a:endParaRPr>
          </a:p>
          <a:p>
            <a:pPr marL="719455" lvl="1" indent="-250825">
              <a:lnSpc>
                <a:spcPct val="100000"/>
              </a:lnSpc>
              <a:buAutoNum type="arabicPeriod"/>
              <a:tabLst>
                <a:tab pos="720090" algn="l"/>
              </a:tabLst>
            </a:pPr>
            <a:r>
              <a:rPr sz="2000" spc="-35" dirty="0">
                <a:latin typeface="Times New Roman"/>
                <a:cs typeface="Times New Roman"/>
              </a:rPr>
              <a:t>Temel</a:t>
            </a:r>
            <a:r>
              <a:rPr sz="2000" dirty="0">
                <a:latin typeface="Times New Roman"/>
                <a:cs typeface="Times New Roman"/>
              </a:rPr>
              <a:t> </a:t>
            </a:r>
            <a:r>
              <a:rPr sz="2000" spc="-15" dirty="0">
                <a:latin typeface="Times New Roman"/>
                <a:cs typeface="Times New Roman"/>
              </a:rPr>
              <a:t>güvene</a:t>
            </a:r>
            <a:r>
              <a:rPr sz="2000" spc="75" dirty="0">
                <a:latin typeface="Times New Roman"/>
                <a:cs typeface="Times New Roman"/>
              </a:rPr>
              <a:t> </a:t>
            </a:r>
            <a:r>
              <a:rPr sz="2000" spc="-10" dirty="0">
                <a:latin typeface="Times New Roman"/>
                <a:cs typeface="Times New Roman"/>
              </a:rPr>
              <a:t>karşı</a:t>
            </a:r>
            <a:r>
              <a:rPr sz="2000" dirty="0">
                <a:latin typeface="Times New Roman"/>
                <a:cs typeface="Times New Roman"/>
              </a:rPr>
              <a:t> </a:t>
            </a:r>
            <a:r>
              <a:rPr sz="2000" spc="-10" dirty="0">
                <a:latin typeface="Times New Roman"/>
                <a:cs typeface="Times New Roman"/>
              </a:rPr>
              <a:t>güvensizlik</a:t>
            </a:r>
            <a:r>
              <a:rPr sz="2000" spc="55" dirty="0">
                <a:latin typeface="Times New Roman"/>
                <a:cs typeface="Times New Roman"/>
              </a:rPr>
              <a:t> </a:t>
            </a:r>
            <a:r>
              <a:rPr sz="2000" spc="-5" dirty="0">
                <a:latin typeface="Times New Roman"/>
                <a:cs typeface="Times New Roman"/>
              </a:rPr>
              <a:t>(0-2</a:t>
            </a:r>
            <a:r>
              <a:rPr sz="2000" spc="10" dirty="0">
                <a:latin typeface="Times New Roman"/>
                <a:cs typeface="Times New Roman"/>
              </a:rPr>
              <a:t> </a:t>
            </a:r>
            <a:r>
              <a:rPr sz="2000" spc="-15" dirty="0">
                <a:latin typeface="Times New Roman"/>
                <a:cs typeface="Times New Roman"/>
              </a:rPr>
              <a:t>yaş)</a:t>
            </a:r>
            <a:endParaRPr sz="2000" dirty="0">
              <a:latin typeface="Times New Roman"/>
              <a:cs typeface="Times New Roman"/>
            </a:endParaRPr>
          </a:p>
          <a:p>
            <a:pPr marL="722630" lvl="1" indent="-254000">
              <a:lnSpc>
                <a:spcPct val="100000"/>
              </a:lnSpc>
              <a:buAutoNum type="arabicPeriod"/>
              <a:tabLst>
                <a:tab pos="723265" algn="l"/>
              </a:tabLst>
            </a:pPr>
            <a:r>
              <a:rPr sz="2000" spc="-10" dirty="0">
                <a:latin typeface="Times New Roman"/>
                <a:cs typeface="Times New Roman"/>
              </a:rPr>
              <a:t>Özerkliğe</a:t>
            </a:r>
            <a:r>
              <a:rPr sz="2000" spc="35" dirty="0">
                <a:latin typeface="Times New Roman"/>
                <a:cs typeface="Times New Roman"/>
              </a:rPr>
              <a:t> </a:t>
            </a:r>
            <a:r>
              <a:rPr sz="2000" spc="-10" dirty="0">
                <a:latin typeface="Times New Roman"/>
                <a:cs typeface="Times New Roman"/>
              </a:rPr>
              <a:t>karşı</a:t>
            </a:r>
            <a:r>
              <a:rPr sz="2000" spc="20" dirty="0">
                <a:latin typeface="Times New Roman"/>
                <a:cs typeface="Times New Roman"/>
              </a:rPr>
              <a:t> </a:t>
            </a:r>
            <a:r>
              <a:rPr sz="2000" spc="-15" dirty="0">
                <a:latin typeface="Times New Roman"/>
                <a:cs typeface="Times New Roman"/>
              </a:rPr>
              <a:t>kuşku</a:t>
            </a:r>
            <a:r>
              <a:rPr sz="2000" spc="30" dirty="0">
                <a:latin typeface="Times New Roman"/>
                <a:cs typeface="Times New Roman"/>
              </a:rPr>
              <a:t> </a:t>
            </a:r>
            <a:r>
              <a:rPr sz="2000" spc="-15" dirty="0">
                <a:latin typeface="Times New Roman"/>
                <a:cs typeface="Times New Roman"/>
              </a:rPr>
              <a:t>ve</a:t>
            </a:r>
            <a:r>
              <a:rPr sz="2000" spc="25" dirty="0">
                <a:latin typeface="Times New Roman"/>
                <a:cs typeface="Times New Roman"/>
              </a:rPr>
              <a:t> </a:t>
            </a:r>
            <a:r>
              <a:rPr sz="2000" spc="-10" dirty="0">
                <a:latin typeface="Times New Roman"/>
                <a:cs typeface="Times New Roman"/>
              </a:rPr>
              <a:t>utanç</a:t>
            </a:r>
            <a:r>
              <a:rPr sz="2000" spc="25" dirty="0">
                <a:latin typeface="Times New Roman"/>
                <a:cs typeface="Times New Roman"/>
              </a:rPr>
              <a:t> </a:t>
            </a:r>
            <a:r>
              <a:rPr sz="2000" spc="-5" dirty="0">
                <a:latin typeface="Times New Roman"/>
                <a:cs typeface="Times New Roman"/>
              </a:rPr>
              <a:t>(2-3</a:t>
            </a:r>
            <a:r>
              <a:rPr sz="2000" spc="-15" dirty="0">
                <a:latin typeface="Times New Roman"/>
                <a:cs typeface="Times New Roman"/>
              </a:rPr>
              <a:t> yaş)</a:t>
            </a:r>
            <a:endParaRPr sz="2000" dirty="0">
              <a:latin typeface="Times New Roman"/>
              <a:cs typeface="Times New Roman"/>
            </a:endParaRPr>
          </a:p>
          <a:p>
            <a:pPr marL="722630" lvl="1" indent="-254000">
              <a:lnSpc>
                <a:spcPct val="100000"/>
              </a:lnSpc>
              <a:buAutoNum type="arabicPeriod"/>
              <a:tabLst>
                <a:tab pos="723265" algn="l"/>
              </a:tabLst>
            </a:pPr>
            <a:r>
              <a:rPr sz="2000" spc="-10" dirty="0">
                <a:latin typeface="Times New Roman"/>
                <a:cs typeface="Times New Roman"/>
              </a:rPr>
              <a:t>Girişimciliğe</a:t>
            </a:r>
            <a:r>
              <a:rPr sz="2000" spc="45" dirty="0">
                <a:latin typeface="Times New Roman"/>
                <a:cs typeface="Times New Roman"/>
              </a:rPr>
              <a:t> </a:t>
            </a:r>
            <a:r>
              <a:rPr sz="2000" spc="-5" dirty="0">
                <a:latin typeface="Times New Roman"/>
                <a:cs typeface="Times New Roman"/>
              </a:rPr>
              <a:t>karşı</a:t>
            </a:r>
            <a:r>
              <a:rPr sz="2000" spc="-30" dirty="0">
                <a:latin typeface="Times New Roman"/>
                <a:cs typeface="Times New Roman"/>
              </a:rPr>
              <a:t> </a:t>
            </a:r>
            <a:r>
              <a:rPr sz="2000" spc="-10" dirty="0">
                <a:latin typeface="Times New Roman"/>
                <a:cs typeface="Times New Roman"/>
              </a:rPr>
              <a:t>suçluluk</a:t>
            </a:r>
            <a:r>
              <a:rPr sz="2000" spc="55" dirty="0">
                <a:latin typeface="Times New Roman"/>
                <a:cs typeface="Times New Roman"/>
              </a:rPr>
              <a:t> </a:t>
            </a:r>
            <a:r>
              <a:rPr sz="2000" spc="-5" dirty="0">
                <a:latin typeface="Times New Roman"/>
                <a:cs typeface="Times New Roman"/>
              </a:rPr>
              <a:t>(4-6</a:t>
            </a:r>
            <a:r>
              <a:rPr sz="2000" spc="-25" dirty="0">
                <a:latin typeface="Times New Roman"/>
                <a:cs typeface="Times New Roman"/>
              </a:rPr>
              <a:t> </a:t>
            </a:r>
            <a:r>
              <a:rPr sz="2000" spc="-15" dirty="0">
                <a:latin typeface="Times New Roman"/>
                <a:cs typeface="Times New Roman"/>
              </a:rPr>
              <a:t>yaş)</a:t>
            </a:r>
            <a:endParaRPr sz="2000" dirty="0">
              <a:latin typeface="Times New Roman"/>
              <a:cs typeface="Times New Roman"/>
            </a:endParaRPr>
          </a:p>
          <a:p>
            <a:pPr marL="722630" lvl="1" indent="-254000">
              <a:lnSpc>
                <a:spcPct val="100000"/>
              </a:lnSpc>
              <a:spcBef>
                <a:spcPts val="5"/>
              </a:spcBef>
              <a:buAutoNum type="arabicPeriod"/>
              <a:tabLst>
                <a:tab pos="723265" algn="l"/>
              </a:tabLst>
            </a:pPr>
            <a:r>
              <a:rPr sz="2000" spc="-10" dirty="0">
                <a:latin typeface="Times New Roman"/>
                <a:cs typeface="Times New Roman"/>
              </a:rPr>
              <a:t>Çalışkanlığa/</a:t>
            </a:r>
            <a:r>
              <a:rPr sz="2000" spc="75" dirty="0">
                <a:latin typeface="Times New Roman"/>
                <a:cs typeface="Times New Roman"/>
              </a:rPr>
              <a:t> </a:t>
            </a:r>
            <a:r>
              <a:rPr sz="2000" spc="-10" dirty="0">
                <a:latin typeface="Times New Roman"/>
                <a:cs typeface="Times New Roman"/>
              </a:rPr>
              <a:t>başarmaya</a:t>
            </a:r>
            <a:r>
              <a:rPr sz="2000" spc="40" dirty="0">
                <a:latin typeface="Times New Roman"/>
                <a:cs typeface="Times New Roman"/>
              </a:rPr>
              <a:t> </a:t>
            </a:r>
            <a:r>
              <a:rPr sz="2000" spc="-10" dirty="0">
                <a:latin typeface="Times New Roman"/>
                <a:cs typeface="Times New Roman"/>
              </a:rPr>
              <a:t>karşı</a:t>
            </a:r>
            <a:r>
              <a:rPr sz="2000" spc="30" dirty="0">
                <a:latin typeface="Times New Roman"/>
                <a:cs typeface="Times New Roman"/>
              </a:rPr>
              <a:t> </a:t>
            </a:r>
            <a:r>
              <a:rPr sz="2000" spc="-5" dirty="0">
                <a:latin typeface="Times New Roman"/>
                <a:cs typeface="Times New Roman"/>
              </a:rPr>
              <a:t>aşağılık</a:t>
            </a:r>
            <a:r>
              <a:rPr sz="2000" spc="10" dirty="0">
                <a:latin typeface="Times New Roman"/>
                <a:cs typeface="Times New Roman"/>
              </a:rPr>
              <a:t> </a:t>
            </a:r>
            <a:r>
              <a:rPr sz="2000" spc="-20" dirty="0">
                <a:latin typeface="Times New Roman"/>
                <a:cs typeface="Times New Roman"/>
              </a:rPr>
              <a:t>duygusu</a:t>
            </a:r>
            <a:r>
              <a:rPr sz="2000" spc="90" dirty="0">
                <a:latin typeface="Times New Roman"/>
                <a:cs typeface="Times New Roman"/>
              </a:rPr>
              <a:t> </a:t>
            </a:r>
            <a:r>
              <a:rPr sz="2000" spc="-5" dirty="0">
                <a:latin typeface="Times New Roman"/>
                <a:cs typeface="Times New Roman"/>
              </a:rPr>
              <a:t>(6/7-12</a:t>
            </a:r>
            <a:r>
              <a:rPr sz="2000" spc="-35" dirty="0">
                <a:latin typeface="Times New Roman"/>
                <a:cs typeface="Times New Roman"/>
              </a:rPr>
              <a:t> </a:t>
            </a:r>
            <a:r>
              <a:rPr sz="2000" spc="-15" dirty="0">
                <a:latin typeface="Times New Roman"/>
                <a:cs typeface="Times New Roman"/>
              </a:rPr>
              <a:t>yaş)</a:t>
            </a:r>
            <a:endParaRPr sz="2000" dirty="0">
              <a:latin typeface="Times New Roman"/>
              <a:cs typeface="Times New Roman"/>
            </a:endParaRPr>
          </a:p>
          <a:p>
            <a:pPr marL="722630" lvl="1" indent="-254000">
              <a:lnSpc>
                <a:spcPct val="100000"/>
              </a:lnSpc>
              <a:buAutoNum type="arabicPeriod"/>
              <a:tabLst>
                <a:tab pos="723265" algn="l"/>
              </a:tabLst>
            </a:pPr>
            <a:r>
              <a:rPr sz="2000" spc="-15" dirty="0">
                <a:latin typeface="Times New Roman"/>
                <a:cs typeface="Times New Roman"/>
              </a:rPr>
              <a:t>Kimlik</a:t>
            </a:r>
            <a:r>
              <a:rPr sz="2000" spc="55" dirty="0">
                <a:latin typeface="Times New Roman"/>
                <a:cs typeface="Times New Roman"/>
              </a:rPr>
              <a:t> </a:t>
            </a:r>
            <a:r>
              <a:rPr sz="2000" spc="-15" dirty="0">
                <a:latin typeface="Times New Roman"/>
                <a:cs typeface="Times New Roman"/>
              </a:rPr>
              <a:t>kazanmaya</a:t>
            </a:r>
            <a:r>
              <a:rPr sz="2000" spc="105" dirty="0">
                <a:latin typeface="Times New Roman"/>
                <a:cs typeface="Times New Roman"/>
              </a:rPr>
              <a:t> </a:t>
            </a:r>
            <a:r>
              <a:rPr sz="2000" spc="-10" dirty="0">
                <a:latin typeface="Times New Roman"/>
                <a:cs typeface="Times New Roman"/>
              </a:rPr>
              <a:t>karşı</a:t>
            </a:r>
            <a:r>
              <a:rPr sz="2000" spc="-5" dirty="0">
                <a:latin typeface="Times New Roman"/>
                <a:cs typeface="Times New Roman"/>
              </a:rPr>
              <a:t> </a:t>
            </a:r>
            <a:r>
              <a:rPr sz="2000" dirty="0">
                <a:latin typeface="Times New Roman"/>
                <a:cs typeface="Times New Roman"/>
              </a:rPr>
              <a:t>rol</a:t>
            </a:r>
            <a:r>
              <a:rPr sz="2000" spc="-20" dirty="0">
                <a:latin typeface="Times New Roman"/>
                <a:cs typeface="Times New Roman"/>
              </a:rPr>
              <a:t> </a:t>
            </a:r>
            <a:r>
              <a:rPr sz="2000" spc="-10" dirty="0">
                <a:latin typeface="Times New Roman"/>
                <a:cs typeface="Times New Roman"/>
              </a:rPr>
              <a:t>karmaşası</a:t>
            </a:r>
            <a:r>
              <a:rPr sz="2000" spc="45" dirty="0">
                <a:latin typeface="Times New Roman"/>
                <a:cs typeface="Times New Roman"/>
              </a:rPr>
              <a:t> </a:t>
            </a:r>
            <a:r>
              <a:rPr sz="2000" dirty="0">
                <a:latin typeface="Times New Roman"/>
                <a:cs typeface="Times New Roman"/>
              </a:rPr>
              <a:t>(13-18</a:t>
            </a:r>
            <a:r>
              <a:rPr sz="2000" spc="-10" dirty="0">
                <a:latin typeface="Times New Roman"/>
                <a:cs typeface="Times New Roman"/>
              </a:rPr>
              <a:t> </a:t>
            </a:r>
            <a:r>
              <a:rPr sz="2000" spc="-15" dirty="0">
                <a:latin typeface="Times New Roman"/>
                <a:cs typeface="Times New Roman"/>
              </a:rPr>
              <a:t>yaş)</a:t>
            </a:r>
            <a:endParaRPr sz="2000" dirty="0">
              <a:latin typeface="Times New Roman"/>
              <a:cs typeface="Times New Roman"/>
            </a:endParaRPr>
          </a:p>
          <a:p>
            <a:pPr marL="713105" lvl="1" indent="-244475">
              <a:lnSpc>
                <a:spcPct val="100000"/>
              </a:lnSpc>
              <a:buAutoNum type="arabicPeriod"/>
              <a:tabLst>
                <a:tab pos="713740" algn="l"/>
              </a:tabLst>
            </a:pPr>
            <a:r>
              <a:rPr sz="2000" spc="-30" dirty="0">
                <a:solidFill>
                  <a:srgbClr val="FF0000"/>
                </a:solidFill>
                <a:latin typeface="Times New Roman"/>
                <a:cs typeface="Times New Roman"/>
              </a:rPr>
              <a:t>Yakınlığa</a:t>
            </a:r>
            <a:r>
              <a:rPr sz="2000" spc="60" dirty="0">
                <a:solidFill>
                  <a:srgbClr val="FF0000"/>
                </a:solidFill>
                <a:latin typeface="Times New Roman"/>
                <a:cs typeface="Times New Roman"/>
              </a:rPr>
              <a:t> </a:t>
            </a:r>
            <a:r>
              <a:rPr sz="2000" spc="-15" dirty="0">
                <a:solidFill>
                  <a:srgbClr val="FF0000"/>
                </a:solidFill>
                <a:latin typeface="Times New Roman"/>
                <a:cs typeface="Times New Roman"/>
              </a:rPr>
              <a:t>ve</a:t>
            </a:r>
            <a:r>
              <a:rPr sz="2000" spc="15" dirty="0">
                <a:solidFill>
                  <a:srgbClr val="FF0000"/>
                </a:solidFill>
                <a:latin typeface="Times New Roman"/>
                <a:cs typeface="Times New Roman"/>
              </a:rPr>
              <a:t> </a:t>
            </a:r>
            <a:r>
              <a:rPr sz="2000" spc="-15" dirty="0">
                <a:solidFill>
                  <a:srgbClr val="FF0000"/>
                </a:solidFill>
                <a:latin typeface="Times New Roman"/>
                <a:cs typeface="Times New Roman"/>
              </a:rPr>
              <a:t>dayanışmaya</a:t>
            </a:r>
            <a:r>
              <a:rPr sz="2000" spc="125" dirty="0">
                <a:solidFill>
                  <a:srgbClr val="FF0000"/>
                </a:solidFill>
                <a:latin typeface="Times New Roman"/>
                <a:cs typeface="Times New Roman"/>
              </a:rPr>
              <a:t> </a:t>
            </a:r>
            <a:r>
              <a:rPr sz="2000" spc="-10" dirty="0">
                <a:solidFill>
                  <a:srgbClr val="FF0000"/>
                </a:solidFill>
                <a:latin typeface="Times New Roman"/>
                <a:cs typeface="Times New Roman"/>
              </a:rPr>
              <a:t>karşı</a:t>
            </a:r>
            <a:r>
              <a:rPr sz="2000" spc="10" dirty="0">
                <a:solidFill>
                  <a:srgbClr val="FF0000"/>
                </a:solidFill>
                <a:latin typeface="Times New Roman"/>
                <a:cs typeface="Times New Roman"/>
              </a:rPr>
              <a:t> </a:t>
            </a:r>
            <a:r>
              <a:rPr sz="2000" spc="-15" dirty="0">
                <a:solidFill>
                  <a:srgbClr val="FF0000"/>
                </a:solidFill>
                <a:latin typeface="Times New Roman"/>
                <a:cs typeface="Times New Roman"/>
              </a:rPr>
              <a:t>yalıtılmışlık</a:t>
            </a:r>
            <a:r>
              <a:rPr sz="2000" spc="65" dirty="0">
                <a:solidFill>
                  <a:srgbClr val="FF0000"/>
                </a:solidFill>
                <a:latin typeface="Times New Roman"/>
                <a:cs typeface="Times New Roman"/>
              </a:rPr>
              <a:t> </a:t>
            </a:r>
            <a:r>
              <a:rPr sz="2000" spc="-5" dirty="0">
                <a:solidFill>
                  <a:srgbClr val="FF0000"/>
                </a:solidFill>
                <a:latin typeface="Times New Roman"/>
                <a:cs typeface="Times New Roman"/>
              </a:rPr>
              <a:t>(19-25</a:t>
            </a:r>
            <a:r>
              <a:rPr sz="2000" dirty="0">
                <a:solidFill>
                  <a:srgbClr val="FF0000"/>
                </a:solidFill>
                <a:latin typeface="Times New Roman"/>
                <a:cs typeface="Times New Roman"/>
              </a:rPr>
              <a:t> </a:t>
            </a:r>
            <a:r>
              <a:rPr sz="2000" spc="-15" dirty="0">
                <a:solidFill>
                  <a:srgbClr val="FF0000"/>
                </a:solidFill>
                <a:latin typeface="Times New Roman"/>
                <a:cs typeface="Times New Roman"/>
              </a:rPr>
              <a:t>yaş)</a:t>
            </a:r>
            <a:endParaRPr sz="2000" dirty="0">
              <a:solidFill>
                <a:srgbClr val="FF0000"/>
              </a:solidFill>
              <a:latin typeface="Times New Roman"/>
              <a:cs typeface="Times New Roman"/>
            </a:endParaRPr>
          </a:p>
          <a:p>
            <a:pPr marL="722630" lvl="1" indent="-254000">
              <a:lnSpc>
                <a:spcPct val="100000"/>
              </a:lnSpc>
              <a:buAutoNum type="arabicPeriod"/>
              <a:tabLst>
                <a:tab pos="723265" algn="l"/>
              </a:tabLst>
            </a:pPr>
            <a:r>
              <a:rPr sz="2000" spc="-10" dirty="0">
                <a:latin typeface="Times New Roman"/>
                <a:cs typeface="Times New Roman"/>
              </a:rPr>
              <a:t>Üretkenliğe</a:t>
            </a:r>
            <a:r>
              <a:rPr sz="2000" spc="65" dirty="0">
                <a:latin typeface="Times New Roman"/>
                <a:cs typeface="Times New Roman"/>
              </a:rPr>
              <a:t> </a:t>
            </a:r>
            <a:r>
              <a:rPr sz="2000" spc="-10" dirty="0">
                <a:latin typeface="Times New Roman"/>
                <a:cs typeface="Times New Roman"/>
              </a:rPr>
              <a:t>karşı</a:t>
            </a:r>
            <a:r>
              <a:rPr sz="2000" spc="5" dirty="0">
                <a:latin typeface="Times New Roman"/>
                <a:cs typeface="Times New Roman"/>
              </a:rPr>
              <a:t> </a:t>
            </a:r>
            <a:r>
              <a:rPr sz="2000" spc="-20" dirty="0">
                <a:latin typeface="Times New Roman"/>
                <a:cs typeface="Times New Roman"/>
              </a:rPr>
              <a:t>durgunluk</a:t>
            </a:r>
            <a:r>
              <a:rPr sz="2000" spc="95" dirty="0">
                <a:latin typeface="Times New Roman"/>
                <a:cs typeface="Times New Roman"/>
              </a:rPr>
              <a:t> </a:t>
            </a:r>
            <a:r>
              <a:rPr sz="2000" spc="-5" dirty="0">
                <a:latin typeface="Times New Roman"/>
                <a:cs typeface="Times New Roman"/>
              </a:rPr>
              <a:t>(26-65</a:t>
            </a:r>
            <a:r>
              <a:rPr sz="2000" spc="-30" dirty="0">
                <a:latin typeface="Times New Roman"/>
                <a:cs typeface="Times New Roman"/>
              </a:rPr>
              <a:t> </a:t>
            </a:r>
            <a:r>
              <a:rPr sz="2000" spc="-15" dirty="0">
                <a:latin typeface="Times New Roman"/>
                <a:cs typeface="Times New Roman"/>
              </a:rPr>
              <a:t>yaş)</a:t>
            </a:r>
            <a:endParaRPr sz="2000" dirty="0">
              <a:latin typeface="Times New Roman"/>
              <a:cs typeface="Times New Roman"/>
            </a:endParaRPr>
          </a:p>
          <a:p>
            <a:pPr marL="722630" lvl="1" indent="-254000">
              <a:lnSpc>
                <a:spcPct val="100000"/>
              </a:lnSpc>
              <a:spcBef>
                <a:spcPts val="5"/>
              </a:spcBef>
              <a:buAutoNum type="arabicPeriod"/>
              <a:tabLst>
                <a:tab pos="723265" algn="l"/>
              </a:tabLst>
            </a:pPr>
            <a:r>
              <a:rPr sz="2000" spc="-5" dirty="0">
                <a:latin typeface="Times New Roman"/>
                <a:cs typeface="Times New Roman"/>
              </a:rPr>
              <a:t>Benlik</a:t>
            </a:r>
            <a:r>
              <a:rPr sz="2000" spc="10" dirty="0">
                <a:latin typeface="Times New Roman"/>
                <a:cs typeface="Times New Roman"/>
              </a:rPr>
              <a:t> </a:t>
            </a:r>
            <a:r>
              <a:rPr sz="2000" spc="-15" dirty="0">
                <a:latin typeface="Times New Roman"/>
                <a:cs typeface="Times New Roman"/>
              </a:rPr>
              <a:t>bütünlüğüne</a:t>
            </a:r>
            <a:r>
              <a:rPr sz="2000" spc="105" dirty="0">
                <a:latin typeface="Times New Roman"/>
                <a:cs typeface="Times New Roman"/>
              </a:rPr>
              <a:t> </a:t>
            </a:r>
            <a:r>
              <a:rPr sz="2000" spc="-10" dirty="0">
                <a:latin typeface="Times New Roman"/>
                <a:cs typeface="Times New Roman"/>
              </a:rPr>
              <a:t>karşı</a:t>
            </a:r>
            <a:r>
              <a:rPr sz="2000" dirty="0">
                <a:latin typeface="Times New Roman"/>
                <a:cs typeface="Times New Roman"/>
              </a:rPr>
              <a:t> </a:t>
            </a:r>
            <a:r>
              <a:rPr sz="2000" spc="-15" dirty="0">
                <a:latin typeface="Times New Roman"/>
                <a:cs typeface="Times New Roman"/>
              </a:rPr>
              <a:t>umutsuzluk</a:t>
            </a:r>
            <a:r>
              <a:rPr sz="2000" spc="95" dirty="0">
                <a:latin typeface="Times New Roman"/>
                <a:cs typeface="Times New Roman"/>
              </a:rPr>
              <a:t> </a:t>
            </a:r>
            <a:r>
              <a:rPr sz="2000" spc="-10" dirty="0">
                <a:latin typeface="Times New Roman"/>
                <a:cs typeface="Times New Roman"/>
              </a:rPr>
              <a:t>(65-Ölüm)</a:t>
            </a:r>
            <a:endParaRPr sz="2000" dirty="0">
              <a:latin typeface="Times New Roman"/>
              <a:cs typeface="Times New Roman"/>
            </a:endParaRPr>
          </a:p>
        </p:txBody>
      </p:sp>
      <p:pic>
        <p:nvPicPr>
          <p:cNvPr id="4" name="object 4"/>
          <p:cNvPicPr/>
          <p:nvPr/>
        </p:nvPicPr>
        <p:blipFill>
          <a:blip r:embed="rId2" cstate="print"/>
          <a:stretch>
            <a:fillRect/>
          </a:stretch>
        </p:blipFill>
        <p:spPr>
          <a:xfrm>
            <a:off x="8467343" y="2273807"/>
            <a:ext cx="2651759" cy="3328416"/>
          </a:xfrm>
          <a:prstGeom prst="rect">
            <a:avLst/>
          </a:prstGeom>
        </p:spPr>
      </p:pic>
    </p:spTree>
    <p:extLst>
      <p:ext uri="{BB962C8B-B14F-4D97-AF65-F5344CB8AC3E}">
        <p14:creationId xmlns:p14="http://schemas.microsoft.com/office/powerpoint/2010/main" val="4027837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3391" y="1533905"/>
            <a:ext cx="10362565" cy="4380686"/>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Her</a:t>
            </a:r>
            <a:r>
              <a:rPr sz="2400" spc="5" dirty="0">
                <a:latin typeface="Times New Roman"/>
                <a:cs typeface="Times New Roman"/>
              </a:rPr>
              <a:t> </a:t>
            </a:r>
            <a:r>
              <a:rPr sz="2400" spc="-5" dirty="0">
                <a:latin typeface="Times New Roman"/>
                <a:cs typeface="Times New Roman"/>
              </a:rPr>
              <a:t>evrede</a:t>
            </a:r>
            <a:r>
              <a:rPr sz="2400" spc="15" dirty="0">
                <a:latin typeface="Times New Roman"/>
                <a:cs typeface="Times New Roman"/>
              </a:rPr>
              <a:t> </a:t>
            </a:r>
            <a:r>
              <a:rPr sz="2400" spc="-5" dirty="0">
                <a:latin typeface="Times New Roman"/>
                <a:cs typeface="Times New Roman"/>
              </a:rPr>
              <a:t>gelişimsel</a:t>
            </a:r>
            <a:r>
              <a:rPr sz="2400" spc="10" dirty="0">
                <a:latin typeface="Times New Roman"/>
                <a:cs typeface="Times New Roman"/>
              </a:rPr>
              <a:t> </a:t>
            </a:r>
            <a:r>
              <a:rPr sz="2400" spc="-10" dirty="0">
                <a:latin typeface="Times New Roman"/>
                <a:cs typeface="Times New Roman"/>
              </a:rPr>
              <a:t>görevler</a:t>
            </a:r>
            <a:r>
              <a:rPr sz="2400" spc="35"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dirty="0">
                <a:latin typeface="Times New Roman"/>
                <a:cs typeface="Times New Roman"/>
              </a:rPr>
              <a:t>krizler</a:t>
            </a:r>
            <a:r>
              <a:rPr sz="2400" spc="-35" dirty="0">
                <a:latin typeface="Times New Roman"/>
                <a:cs typeface="Times New Roman"/>
              </a:rPr>
              <a:t> </a:t>
            </a:r>
            <a:r>
              <a:rPr sz="2400" spc="-5" dirty="0">
                <a:latin typeface="Times New Roman"/>
                <a:cs typeface="Times New Roman"/>
              </a:rPr>
              <a:t>(çatışmalar)</a:t>
            </a:r>
            <a:r>
              <a:rPr sz="2400" spc="-10" dirty="0">
                <a:latin typeface="Times New Roman"/>
                <a:cs typeface="Times New Roman"/>
              </a:rPr>
              <a:t> </a:t>
            </a:r>
            <a:r>
              <a:rPr sz="2400" spc="-45" dirty="0">
                <a:latin typeface="Times New Roman"/>
                <a:cs typeface="Times New Roman"/>
              </a:rPr>
              <a:t>var.</a:t>
            </a:r>
            <a:endParaRPr sz="2400" dirty="0">
              <a:latin typeface="Times New Roman"/>
              <a:cs typeface="Times New Roman"/>
            </a:endParaRPr>
          </a:p>
          <a:p>
            <a:pPr>
              <a:lnSpc>
                <a:spcPct val="100000"/>
              </a:lnSpc>
              <a:spcBef>
                <a:spcPts val="5"/>
              </a:spcBef>
              <a:buFont typeface="Arial MT"/>
              <a:buChar char="•"/>
            </a:pPr>
            <a:endParaRPr sz="2500" dirty="0">
              <a:latin typeface="Times New Roman"/>
              <a:cs typeface="Times New Roman"/>
            </a:endParaRPr>
          </a:p>
          <a:p>
            <a:pPr marL="240665" marR="5080" indent="-228600" algn="just">
              <a:lnSpc>
                <a:spcPct val="100000"/>
              </a:lnSpc>
              <a:buFont typeface="Arial MT"/>
              <a:buChar char="•"/>
              <a:tabLst>
                <a:tab pos="241300" algn="l"/>
              </a:tabLst>
            </a:pPr>
            <a:r>
              <a:rPr sz="2400" i="1" dirty="0">
                <a:latin typeface="Times New Roman"/>
                <a:cs typeface="Times New Roman"/>
              </a:rPr>
              <a:t>Kriz</a:t>
            </a:r>
            <a:r>
              <a:rPr sz="2400" i="1" spc="5" dirty="0">
                <a:latin typeface="Times New Roman"/>
                <a:cs typeface="Times New Roman"/>
              </a:rPr>
              <a:t> </a:t>
            </a:r>
            <a:r>
              <a:rPr sz="2400" i="1" spc="-10" dirty="0">
                <a:latin typeface="Times New Roman"/>
                <a:cs typeface="Times New Roman"/>
              </a:rPr>
              <a:t>(çatışma):</a:t>
            </a:r>
            <a:r>
              <a:rPr sz="2400" i="1" spc="-5" dirty="0">
                <a:latin typeface="Times New Roman"/>
                <a:cs typeface="Times New Roman"/>
              </a:rPr>
              <a:t> </a:t>
            </a:r>
            <a:r>
              <a:rPr sz="2400" spc="-5" dirty="0">
                <a:latin typeface="Times New Roman"/>
                <a:cs typeface="Times New Roman"/>
              </a:rPr>
              <a:t>Bireylerin</a:t>
            </a:r>
            <a:r>
              <a:rPr sz="2400" dirty="0">
                <a:latin typeface="Times New Roman"/>
                <a:cs typeface="Times New Roman"/>
              </a:rPr>
              <a:t> </a:t>
            </a:r>
            <a:r>
              <a:rPr sz="2400" spc="-5" dirty="0">
                <a:latin typeface="Times New Roman"/>
                <a:cs typeface="Times New Roman"/>
              </a:rPr>
              <a:t>kırılganlığının</a:t>
            </a:r>
            <a:r>
              <a:rPr sz="2400" dirty="0">
                <a:latin typeface="Times New Roman"/>
                <a:cs typeface="Times New Roman"/>
              </a:rPr>
              <a:t> </a:t>
            </a:r>
            <a:r>
              <a:rPr sz="2400" spc="-5" dirty="0">
                <a:latin typeface="Times New Roman"/>
                <a:cs typeface="Times New Roman"/>
              </a:rPr>
              <a:t>arttığı</a:t>
            </a:r>
            <a:r>
              <a:rPr sz="2400" dirty="0">
                <a:latin typeface="Times New Roman"/>
                <a:cs typeface="Times New Roman"/>
              </a:rPr>
              <a:t> </a:t>
            </a:r>
            <a:r>
              <a:rPr sz="2400" spc="-5" dirty="0">
                <a:latin typeface="Times New Roman"/>
                <a:cs typeface="Times New Roman"/>
              </a:rPr>
              <a:t>ve</a:t>
            </a:r>
            <a:r>
              <a:rPr sz="2400" dirty="0">
                <a:latin typeface="Times New Roman"/>
                <a:cs typeface="Times New Roman"/>
              </a:rPr>
              <a:t> </a:t>
            </a:r>
            <a:r>
              <a:rPr sz="2400" spc="-5" dirty="0">
                <a:latin typeface="Times New Roman"/>
                <a:cs typeface="Times New Roman"/>
              </a:rPr>
              <a:t>potansiyelinin</a:t>
            </a:r>
            <a:r>
              <a:rPr sz="2400" dirty="0">
                <a:latin typeface="Times New Roman"/>
                <a:cs typeface="Times New Roman"/>
              </a:rPr>
              <a:t> </a:t>
            </a:r>
            <a:r>
              <a:rPr sz="2400" spc="-5" dirty="0">
                <a:latin typeface="Times New Roman"/>
                <a:cs typeface="Times New Roman"/>
              </a:rPr>
              <a:t>genişlediği </a:t>
            </a:r>
            <a:r>
              <a:rPr sz="2400" dirty="0">
                <a:latin typeface="Times New Roman"/>
                <a:cs typeface="Times New Roman"/>
              </a:rPr>
              <a:t> dönüm </a:t>
            </a:r>
            <a:r>
              <a:rPr sz="2400" spc="-5" dirty="0">
                <a:latin typeface="Times New Roman"/>
                <a:cs typeface="Times New Roman"/>
              </a:rPr>
              <a:t>noktaları/ </a:t>
            </a:r>
            <a:r>
              <a:rPr sz="2400" spc="-10" dirty="0">
                <a:latin typeface="Times New Roman"/>
                <a:cs typeface="Times New Roman"/>
              </a:rPr>
              <a:t>‘İnsanların </a:t>
            </a:r>
            <a:r>
              <a:rPr sz="2400" spc="-5" dirty="0">
                <a:latin typeface="Times New Roman"/>
                <a:cs typeface="Times New Roman"/>
              </a:rPr>
              <a:t>durağan </a:t>
            </a:r>
            <a:r>
              <a:rPr sz="2400" dirty="0">
                <a:latin typeface="Times New Roman"/>
                <a:cs typeface="Times New Roman"/>
              </a:rPr>
              <a:t>bir kimlik </a:t>
            </a:r>
            <a:r>
              <a:rPr sz="2400" spc="-10" dirty="0">
                <a:latin typeface="Times New Roman"/>
                <a:cs typeface="Times New Roman"/>
              </a:rPr>
              <a:t>duygusu </a:t>
            </a:r>
            <a:r>
              <a:rPr sz="2400" spc="-5" dirty="0">
                <a:latin typeface="Times New Roman"/>
                <a:cs typeface="Times New Roman"/>
              </a:rPr>
              <a:t>geliştirebilmeleri evreler </a:t>
            </a:r>
            <a:r>
              <a:rPr sz="2400" dirty="0">
                <a:latin typeface="Times New Roman"/>
                <a:cs typeface="Times New Roman"/>
              </a:rPr>
              <a:t> </a:t>
            </a:r>
            <a:r>
              <a:rPr sz="2400" spc="-10" dirty="0">
                <a:latin typeface="Times New Roman"/>
                <a:cs typeface="Times New Roman"/>
              </a:rPr>
              <a:t>boyunca</a:t>
            </a:r>
            <a:r>
              <a:rPr sz="2400" spc="65" dirty="0">
                <a:latin typeface="Times New Roman"/>
                <a:cs typeface="Times New Roman"/>
              </a:rPr>
              <a:t> </a:t>
            </a:r>
            <a:r>
              <a:rPr sz="2400" spc="-15" dirty="0">
                <a:latin typeface="Times New Roman"/>
                <a:cs typeface="Times New Roman"/>
              </a:rPr>
              <a:t>ortaya</a:t>
            </a:r>
            <a:r>
              <a:rPr sz="2400" spc="60" dirty="0">
                <a:latin typeface="Times New Roman"/>
                <a:cs typeface="Times New Roman"/>
              </a:rPr>
              <a:t> </a:t>
            </a:r>
            <a:r>
              <a:rPr sz="2400" spc="-5" dirty="0">
                <a:latin typeface="Times New Roman"/>
                <a:cs typeface="Times New Roman"/>
              </a:rPr>
              <a:t>çıkan çatışmaların</a:t>
            </a:r>
            <a:r>
              <a:rPr sz="2400" spc="5" dirty="0">
                <a:latin typeface="Times New Roman"/>
                <a:cs typeface="Times New Roman"/>
              </a:rPr>
              <a:t> </a:t>
            </a:r>
            <a:r>
              <a:rPr sz="2400" spc="-15" dirty="0">
                <a:latin typeface="Times New Roman"/>
                <a:cs typeface="Times New Roman"/>
              </a:rPr>
              <a:t>başarıyla</a:t>
            </a:r>
            <a:r>
              <a:rPr sz="2400" spc="65" dirty="0">
                <a:latin typeface="Times New Roman"/>
                <a:cs typeface="Times New Roman"/>
              </a:rPr>
              <a:t> </a:t>
            </a:r>
            <a:r>
              <a:rPr sz="2400" dirty="0">
                <a:latin typeface="Times New Roman"/>
                <a:cs typeface="Times New Roman"/>
              </a:rPr>
              <a:t>çözülmesine</a:t>
            </a:r>
            <a:r>
              <a:rPr sz="2400" spc="-30" dirty="0">
                <a:latin typeface="Times New Roman"/>
                <a:cs typeface="Times New Roman"/>
              </a:rPr>
              <a:t> </a:t>
            </a:r>
            <a:r>
              <a:rPr sz="2400" spc="-20" dirty="0" err="1">
                <a:latin typeface="Times New Roman"/>
                <a:cs typeface="Times New Roman"/>
              </a:rPr>
              <a:t>bağlıdır</a:t>
            </a:r>
            <a:r>
              <a:rPr sz="2400" spc="-20" dirty="0" smtClean="0">
                <a:latin typeface="Times New Roman"/>
                <a:cs typeface="Times New Roman"/>
              </a:rPr>
              <a:t>.’</a:t>
            </a:r>
            <a:endParaRPr lang="tr-TR" sz="2400" spc="-20" dirty="0" smtClean="0">
              <a:latin typeface="Times New Roman"/>
              <a:cs typeface="Times New Roman"/>
            </a:endParaRPr>
          </a:p>
          <a:p>
            <a:pPr marL="240665" marR="5080" indent="-228600" algn="just">
              <a:lnSpc>
                <a:spcPct val="100000"/>
              </a:lnSpc>
              <a:buFont typeface="Arial MT"/>
              <a:buChar char="•"/>
              <a:tabLst>
                <a:tab pos="241300" algn="l"/>
              </a:tabLst>
            </a:pPr>
            <a:endParaRPr lang="tr-TR" sz="2400" spc="-20" dirty="0">
              <a:latin typeface="Times New Roman"/>
              <a:cs typeface="Times New Roman"/>
            </a:endParaRPr>
          </a:p>
          <a:p>
            <a:pPr marL="241300" indent="-228600">
              <a:lnSpc>
                <a:spcPct val="100000"/>
              </a:lnSpc>
              <a:spcBef>
                <a:spcPts val="100"/>
              </a:spcBef>
              <a:buFont typeface="Arial MT"/>
              <a:buChar char="•"/>
              <a:tabLst>
                <a:tab pos="241300" algn="l"/>
                <a:tab pos="810895" algn="l"/>
                <a:tab pos="1893570" algn="l"/>
                <a:tab pos="2890520" algn="l"/>
                <a:tab pos="3698240" algn="l"/>
                <a:tab pos="4454525" algn="l"/>
                <a:tab pos="5076190" algn="l"/>
                <a:tab pos="5597525" algn="l"/>
                <a:tab pos="6597650" algn="l"/>
                <a:tab pos="7826375" algn="l"/>
                <a:tab pos="8725535" algn="l"/>
              </a:tabLst>
            </a:pPr>
            <a:r>
              <a:rPr lang="tr-TR" sz="2400" spc="-20" dirty="0">
                <a:latin typeface="Times New Roman"/>
                <a:cs typeface="Times New Roman"/>
              </a:rPr>
              <a:t>B</a:t>
            </a:r>
            <a:r>
              <a:rPr lang="tr-TR" sz="2400" dirty="0">
                <a:latin typeface="Times New Roman"/>
                <a:cs typeface="Times New Roman"/>
              </a:rPr>
              <a:t>ir	son</a:t>
            </a:r>
            <a:r>
              <a:rPr lang="tr-TR" sz="2400" spc="10" dirty="0">
                <a:latin typeface="Times New Roman"/>
                <a:cs typeface="Times New Roman"/>
              </a:rPr>
              <a:t>r</a:t>
            </a:r>
            <a:r>
              <a:rPr lang="tr-TR" sz="2400" spc="-10" dirty="0">
                <a:latin typeface="Times New Roman"/>
                <a:cs typeface="Times New Roman"/>
              </a:rPr>
              <a:t>a</a:t>
            </a:r>
            <a:r>
              <a:rPr lang="tr-TR" sz="2400" dirty="0">
                <a:latin typeface="Times New Roman"/>
                <a:cs typeface="Times New Roman"/>
              </a:rPr>
              <a:t>ki	</a:t>
            </a:r>
            <a:r>
              <a:rPr lang="tr-TR" sz="2400" spc="-10" dirty="0">
                <a:latin typeface="Times New Roman"/>
                <a:cs typeface="Times New Roman"/>
              </a:rPr>
              <a:t>e</a:t>
            </a:r>
            <a:r>
              <a:rPr lang="tr-TR" sz="2400" dirty="0">
                <a:latin typeface="Times New Roman"/>
                <a:cs typeface="Times New Roman"/>
              </a:rPr>
              <a:t>v</a:t>
            </a:r>
            <a:r>
              <a:rPr lang="tr-TR" sz="2400" spc="-10" dirty="0">
                <a:latin typeface="Times New Roman"/>
                <a:cs typeface="Times New Roman"/>
              </a:rPr>
              <a:t>r</a:t>
            </a:r>
            <a:r>
              <a:rPr lang="tr-TR" sz="2400" spc="35" dirty="0">
                <a:latin typeface="Times New Roman"/>
                <a:cs typeface="Times New Roman"/>
              </a:rPr>
              <a:t>e</a:t>
            </a:r>
            <a:r>
              <a:rPr lang="tr-TR" sz="2400" spc="-50" dirty="0">
                <a:latin typeface="Times New Roman"/>
                <a:cs typeface="Times New Roman"/>
              </a:rPr>
              <a:t>y</a:t>
            </a:r>
            <a:r>
              <a:rPr lang="tr-TR" sz="2400" dirty="0">
                <a:latin typeface="Times New Roman"/>
                <a:cs typeface="Times New Roman"/>
              </a:rPr>
              <a:t>e	</a:t>
            </a:r>
            <a:r>
              <a:rPr lang="tr-TR" sz="2400" spc="-25" dirty="0">
                <a:latin typeface="Times New Roman"/>
                <a:cs typeface="Times New Roman"/>
              </a:rPr>
              <a:t>g</a:t>
            </a:r>
            <a:r>
              <a:rPr lang="tr-TR" sz="2400" spc="-10" dirty="0">
                <a:latin typeface="Times New Roman"/>
                <a:cs typeface="Times New Roman"/>
              </a:rPr>
              <a:t>e</a:t>
            </a:r>
            <a:r>
              <a:rPr lang="tr-TR" sz="2400" spc="10" dirty="0">
                <a:latin typeface="Times New Roman"/>
                <a:cs typeface="Times New Roman"/>
              </a:rPr>
              <a:t>ç</a:t>
            </a:r>
            <a:r>
              <a:rPr lang="tr-TR" sz="2400" dirty="0">
                <a:latin typeface="Times New Roman"/>
                <a:cs typeface="Times New Roman"/>
              </a:rPr>
              <a:t>iş	d</a:t>
            </a:r>
            <a:r>
              <a:rPr lang="tr-TR" sz="2400" spc="-15" dirty="0">
                <a:latin typeface="Times New Roman"/>
                <a:cs typeface="Times New Roman"/>
              </a:rPr>
              <a:t>a</a:t>
            </a:r>
            <a:r>
              <a:rPr lang="tr-TR" sz="2400" dirty="0">
                <a:latin typeface="Times New Roman"/>
                <a:cs typeface="Times New Roman"/>
              </a:rPr>
              <a:t>ha	</a:t>
            </a:r>
            <a:r>
              <a:rPr lang="tr-TR" sz="2400" spc="-10" dirty="0">
                <a:latin typeface="Times New Roman"/>
                <a:cs typeface="Times New Roman"/>
              </a:rPr>
              <a:t>ç</a:t>
            </a:r>
            <a:r>
              <a:rPr lang="tr-TR" sz="2400" dirty="0">
                <a:latin typeface="Times New Roman"/>
                <a:cs typeface="Times New Roman"/>
              </a:rPr>
              <a:t>ok	bir	ö</a:t>
            </a:r>
            <a:r>
              <a:rPr lang="tr-TR" sz="2400" spc="15" dirty="0">
                <a:latin typeface="Times New Roman"/>
                <a:cs typeface="Times New Roman"/>
              </a:rPr>
              <a:t>n</a:t>
            </a:r>
            <a:r>
              <a:rPr lang="tr-TR" sz="2400" spc="-10" dirty="0">
                <a:latin typeface="Times New Roman"/>
                <a:cs typeface="Times New Roman"/>
              </a:rPr>
              <a:t>ce</a:t>
            </a:r>
            <a:r>
              <a:rPr lang="tr-TR" sz="2400" dirty="0">
                <a:latin typeface="Times New Roman"/>
                <a:cs typeface="Times New Roman"/>
              </a:rPr>
              <a:t>ki	</a:t>
            </a:r>
            <a:r>
              <a:rPr lang="tr-TR" sz="2400" spc="-10" dirty="0">
                <a:latin typeface="Times New Roman"/>
                <a:cs typeface="Times New Roman"/>
              </a:rPr>
              <a:t>e</a:t>
            </a:r>
            <a:r>
              <a:rPr lang="tr-TR" sz="2400" dirty="0">
                <a:latin typeface="Times New Roman"/>
                <a:cs typeface="Times New Roman"/>
              </a:rPr>
              <a:t>v</a:t>
            </a:r>
            <a:r>
              <a:rPr lang="tr-TR" sz="2400" spc="-10" dirty="0">
                <a:latin typeface="Times New Roman"/>
                <a:cs typeface="Times New Roman"/>
              </a:rPr>
              <a:t>re</a:t>
            </a:r>
            <a:r>
              <a:rPr lang="tr-TR" sz="2400" dirty="0">
                <a:latin typeface="Times New Roman"/>
                <a:cs typeface="Times New Roman"/>
              </a:rPr>
              <a:t>d</a:t>
            </a:r>
            <a:r>
              <a:rPr lang="tr-TR" sz="2400" spc="-15" dirty="0">
                <a:latin typeface="Times New Roman"/>
                <a:cs typeface="Times New Roman"/>
              </a:rPr>
              <a:t>e</a:t>
            </a:r>
            <a:r>
              <a:rPr lang="tr-TR" sz="2400" dirty="0">
                <a:latin typeface="Times New Roman"/>
                <a:cs typeface="Times New Roman"/>
              </a:rPr>
              <a:t>ki	</a:t>
            </a:r>
            <a:r>
              <a:rPr lang="tr-TR" sz="2400" spc="15" dirty="0">
                <a:latin typeface="Times New Roman"/>
                <a:cs typeface="Times New Roman"/>
              </a:rPr>
              <a:t>k</a:t>
            </a:r>
            <a:r>
              <a:rPr lang="tr-TR" sz="2400" spc="-10" dirty="0">
                <a:latin typeface="Times New Roman"/>
                <a:cs typeface="Times New Roman"/>
              </a:rPr>
              <a:t>r</a:t>
            </a:r>
            <a:r>
              <a:rPr lang="tr-TR" sz="2400" dirty="0">
                <a:latin typeface="Times New Roman"/>
                <a:cs typeface="Times New Roman"/>
              </a:rPr>
              <a:t>i</a:t>
            </a:r>
            <a:r>
              <a:rPr lang="tr-TR" sz="2400" spc="10" dirty="0">
                <a:latin typeface="Times New Roman"/>
                <a:cs typeface="Times New Roman"/>
              </a:rPr>
              <a:t>z</a:t>
            </a:r>
            <a:r>
              <a:rPr lang="tr-TR" sz="2400" dirty="0">
                <a:latin typeface="Times New Roman"/>
                <a:cs typeface="Times New Roman"/>
              </a:rPr>
              <a:t>in	</a:t>
            </a:r>
            <a:r>
              <a:rPr lang="tr-TR" sz="2400" spc="-10" dirty="0">
                <a:latin typeface="Times New Roman"/>
                <a:cs typeface="Times New Roman"/>
              </a:rPr>
              <a:t>ç</a:t>
            </a:r>
            <a:r>
              <a:rPr lang="tr-TR" sz="2400" dirty="0">
                <a:latin typeface="Times New Roman"/>
                <a:cs typeface="Times New Roman"/>
              </a:rPr>
              <a:t>ö</a:t>
            </a:r>
            <a:r>
              <a:rPr lang="tr-TR" sz="2400" spc="5" dirty="0">
                <a:latin typeface="Times New Roman"/>
                <a:cs typeface="Times New Roman"/>
              </a:rPr>
              <a:t>z</a:t>
            </a:r>
            <a:r>
              <a:rPr lang="tr-TR" sz="2400" spc="-25" dirty="0">
                <a:latin typeface="Times New Roman"/>
                <a:cs typeface="Times New Roman"/>
              </a:rPr>
              <a:t>üm</a:t>
            </a:r>
            <a:r>
              <a:rPr lang="tr-TR" sz="2400" dirty="0">
                <a:latin typeface="Times New Roman"/>
                <a:cs typeface="Times New Roman"/>
              </a:rPr>
              <a:t>le</a:t>
            </a:r>
            <a:r>
              <a:rPr lang="tr-TR" sz="2400" spc="-10" dirty="0">
                <a:latin typeface="Times New Roman"/>
                <a:cs typeface="Times New Roman"/>
              </a:rPr>
              <a:t>n</a:t>
            </a:r>
            <a:r>
              <a:rPr lang="tr-TR" sz="2400" dirty="0">
                <a:latin typeface="Times New Roman"/>
                <a:cs typeface="Times New Roman"/>
              </a:rPr>
              <a:t>miş</a:t>
            </a:r>
          </a:p>
          <a:p>
            <a:pPr marL="240665">
              <a:lnSpc>
                <a:spcPct val="100000"/>
              </a:lnSpc>
              <a:spcBef>
                <a:spcPts val="5"/>
              </a:spcBef>
            </a:pPr>
            <a:r>
              <a:rPr lang="tr-TR" sz="2400" dirty="0">
                <a:latin typeface="Times New Roman"/>
                <a:cs typeface="Times New Roman"/>
              </a:rPr>
              <a:t>olmasına</a:t>
            </a:r>
            <a:r>
              <a:rPr lang="tr-TR" sz="2400" spc="-45" dirty="0">
                <a:latin typeface="Times New Roman"/>
                <a:cs typeface="Times New Roman"/>
              </a:rPr>
              <a:t> </a:t>
            </a:r>
            <a:r>
              <a:rPr lang="tr-TR" sz="2400" spc="-10" dirty="0">
                <a:latin typeface="Times New Roman"/>
                <a:cs typeface="Times New Roman"/>
              </a:rPr>
              <a:t>bağlı</a:t>
            </a:r>
            <a:r>
              <a:rPr lang="tr-TR" sz="2400" spc="30" dirty="0">
                <a:latin typeface="Times New Roman"/>
                <a:cs typeface="Times New Roman"/>
              </a:rPr>
              <a:t> </a:t>
            </a:r>
            <a:r>
              <a:rPr lang="tr-TR" sz="2400" dirty="0">
                <a:latin typeface="Times New Roman"/>
                <a:cs typeface="Times New Roman"/>
              </a:rPr>
              <a:t>olsa</a:t>
            </a:r>
            <a:r>
              <a:rPr lang="tr-TR" sz="2400" spc="-10" dirty="0">
                <a:latin typeface="Times New Roman"/>
                <a:cs typeface="Times New Roman"/>
              </a:rPr>
              <a:t> </a:t>
            </a:r>
            <a:r>
              <a:rPr lang="tr-TR" sz="2400" dirty="0">
                <a:latin typeface="Times New Roman"/>
                <a:cs typeface="Times New Roman"/>
              </a:rPr>
              <a:t>da</a:t>
            </a:r>
            <a:r>
              <a:rPr lang="tr-TR" sz="2400" spc="-10" dirty="0">
                <a:latin typeface="Times New Roman"/>
                <a:cs typeface="Times New Roman"/>
              </a:rPr>
              <a:t> </a:t>
            </a:r>
            <a:r>
              <a:rPr lang="tr-TR" sz="2400" spc="-5" dirty="0">
                <a:latin typeface="Times New Roman"/>
                <a:cs typeface="Times New Roman"/>
              </a:rPr>
              <a:t>evreler</a:t>
            </a:r>
            <a:r>
              <a:rPr lang="tr-TR" sz="2400" spc="5" dirty="0">
                <a:latin typeface="Times New Roman"/>
                <a:cs typeface="Times New Roman"/>
              </a:rPr>
              <a:t> </a:t>
            </a:r>
            <a:r>
              <a:rPr lang="tr-TR" sz="2400" spc="-10" dirty="0">
                <a:latin typeface="Times New Roman"/>
                <a:cs typeface="Times New Roman"/>
              </a:rPr>
              <a:t>arası</a:t>
            </a:r>
            <a:r>
              <a:rPr lang="tr-TR" sz="2400" spc="25" dirty="0">
                <a:latin typeface="Times New Roman"/>
                <a:cs typeface="Times New Roman"/>
              </a:rPr>
              <a:t> </a:t>
            </a:r>
            <a:r>
              <a:rPr lang="tr-TR" sz="2400" spc="-10" dirty="0">
                <a:latin typeface="Times New Roman"/>
                <a:cs typeface="Times New Roman"/>
              </a:rPr>
              <a:t>geçiş</a:t>
            </a:r>
            <a:r>
              <a:rPr lang="tr-TR" sz="2400" spc="25" dirty="0">
                <a:latin typeface="Times New Roman"/>
                <a:cs typeface="Times New Roman"/>
              </a:rPr>
              <a:t> </a:t>
            </a:r>
            <a:r>
              <a:rPr lang="tr-TR" sz="2400" spc="-5" dirty="0">
                <a:latin typeface="Times New Roman"/>
                <a:cs typeface="Times New Roman"/>
              </a:rPr>
              <a:t>esnek!</a:t>
            </a:r>
            <a:endParaRPr lang="tr-TR" sz="2400" dirty="0">
              <a:latin typeface="Times New Roman"/>
              <a:cs typeface="Times New Roman"/>
            </a:endParaRPr>
          </a:p>
          <a:p>
            <a:pPr marL="698500" lvl="1" indent="-229235">
              <a:lnSpc>
                <a:spcPct val="100000"/>
              </a:lnSpc>
              <a:spcBef>
                <a:spcPts val="5"/>
              </a:spcBef>
              <a:buFont typeface="Arial MT"/>
              <a:buChar char="•"/>
              <a:tabLst>
                <a:tab pos="698500" algn="l"/>
                <a:tab pos="699135" algn="l"/>
              </a:tabLst>
            </a:pPr>
            <a:r>
              <a:rPr lang="tr-TR" sz="2200" spc="-15" dirty="0">
                <a:latin typeface="Times New Roman"/>
                <a:cs typeface="Times New Roman"/>
              </a:rPr>
              <a:t>Toplumsal</a:t>
            </a:r>
            <a:r>
              <a:rPr lang="tr-TR" sz="2200" spc="-40" dirty="0">
                <a:latin typeface="Times New Roman"/>
                <a:cs typeface="Times New Roman"/>
              </a:rPr>
              <a:t> </a:t>
            </a:r>
            <a:r>
              <a:rPr lang="tr-TR" sz="2200" spc="-15" dirty="0">
                <a:latin typeface="Times New Roman"/>
                <a:cs typeface="Times New Roman"/>
              </a:rPr>
              <a:t>ve</a:t>
            </a:r>
            <a:r>
              <a:rPr lang="tr-TR" sz="2200" spc="-5" dirty="0">
                <a:latin typeface="Times New Roman"/>
                <a:cs typeface="Times New Roman"/>
              </a:rPr>
              <a:t> </a:t>
            </a:r>
            <a:r>
              <a:rPr lang="tr-TR" sz="2200" dirty="0">
                <a:latin typeface="Times New Roman"/>
                <a:cs typeface="Times New Roman"/>
              </a:rPr>
              <a:t>kültürel</a:t>
            </a:r>
            <a:r>
              <a:rPr lang="tr-TR" sz="2200" spc="-35" dirty="0">
                <a:latin typeface="Times New Roman"/>
                <a:cs typeface="Times New Roman"/>
              </a:rPr>
              <a:t> </a:t>
            </a:r>
            <a:r>
              <a:rPr lang="tr-TR" sz="2200" dirty="0">
                <a:latin typeface="Times New Roman"/>
                <a:cs typeface="Times New Roman"/>
              </a:rPr>
              <a:t>etmenler…</a:t>
            </a:r>
          </a:p>
          <a:p>
            <a:pPr marL="698500" marR="7620" lvl="1" indent="-228600">
              <a:lnSpc>
                <a:spcPct val="100000"/>
              </a:lnSpc>
              <a:spcBef>
                <a:spcPts val="5"/>
              </a:spcBef>
              <a:buFont typeface="Arial MT"/>
              <a:buChar char="•"/>
              <a:tabLst>
                <a:tab pos="698500" algn="l"/>
                <a:tab pos="699135" algn="l"/>
                <a:tab pos="1680210" algn="l"/>
                <a:tab pos="2658745" algn="l"/>
                <a:tab pos="3326129" algn="l"/>
                <a:tab pos="4055110" algn="l"/>
                <a:tab pos="5140325" algn="l"/>
                <a:tab pos="6277610" algn="l"/>
                <a:tab pos="6746875" algn="l"/>
                <a:tab pos="7973059" algn="l"/>
                <a:tab pos="9058275" algn="l"/>
                <a:tab pos="9478645" algn="l"/>
              </a:tabLst>
            </a:pPr>
            <a:r>
              <a:rPr lang="tr-TR" sz="2200" spc="15" dirty="0">
                <a:latin typeface="Times New Roman"/>
                <a:cs typeface="Times New Roman"/>
              </a:rPr>
              <a:t>K</a:t>
            </a:r>
            <a:r>
              <a:rPr lang="tr-TR" sz="2200" spc="-15" dirty="0">
                <a:latin typeface="Times New Roman"/>
                <a:cs typeface="Times New Roman"/>
              </a:rPr>
              <a:t>i</a:t>
            </a:r>
            <a:r>
              <a:rPr lang="tr-TR" sz="2200" spc="-5" dirty="0">
                <a:latin typeface="Times New Roman"/>
                <a:cs typeface="Times New Roman"/>
              </a:rPr>
              <a:t>ş</a:t>
            </a:r>
            <a:r>
              <a:rPr lang="tr-TR" sz="2200" spc="-10" dirty="0">
                <a:latin typeface="Times New Roman"/>
                <a:cs typeface="Times New Roman"/>
              </a:rPr>
              <a:t>i</a:t>
            </a:r>
            <a:r>
              <a:rPr lang="tr-TR" sz="2200" dirty="0">
                <a:latin typeface="Times New Roman"/>
                <a:cs typeface="Times New Roman"/>
              </a:rPr>
              <a:t>n</a:t>
            </a:r>
            <a:r>
              <a:rPr lang="tr-TR" sz="2200" spc="5" dirty="0">
                <a:latin typeface="Times New Roman"/>
                <a:cs typeface="Times New Roman"/>
              </a:rPr>
              <a:t>i</a:t>
            </a:r>
            <a:r>
              <a:rPr lang="tr-TR" sz="2200" dirty="0">
                <a:latin typeface="Times New Roman"/>
                <a:cs typeface="Times New Roman"/>
              </a:rPr>
              <a:t>n	</a:t>
            </a:r>
            <a:r>
              <a:rPr lang="tr-TR" sz="2200" spc="-15" dirty="0">
                <a:latin typeface="Times New Roman"/>
                <a:cs typeface="Times New Roman"/>
              </a:rPr>
              <a:t>i</a:t>
            </a:r>
            <a:r>
              <a:rPr lang="tr-TR" sz="2200" spc="5" dirty="0">
                <a:latin typeface="Times New Roman"/>
                <a:cs typeface="Times New Roman"/>
              </a:rPr>
              <a:t>r</a:t>
            </a:r>
            <a:r>
              <a:rPr lang="tr-TR" sz="2200" dirty="0">
                <a:latin typeface="Times New Roman"/>
                <a:cs typeface="Times New Roman"/>
              </a:rPr>
              <a:t>a</a:t>
            </a:r>
            <a:r>
              <a:rPr lang="tr-TR" sz="2200" spc="-20" dirty="0">
                <a:latin typeface="Times New Roman"/>
                <a:cs typeface="Times New Roman"/>
              </a:rPr>
              <a:t>d</a:t>
            </a:r>
            <a:r>
              <a:rPr lang="tr-TR" sz="2200" dirty="0">
                <a:latin typeface="Times New Roman"/>
                <a:cs typeface="Times New Roman"/>
              </a:rPr>
              <a:t>e</a:t>
            </a:r>
            <a:r>
              <a:rPr lang="tr-TR" sz="2200" spc="-20" dirty="0">
                <a:latin typeface="Times New Roman"/>
                <a:cs typeface="Times New Roman"/>
              </a:rPr>
              <a:t>s</a:t>
            </a:r>
            <a:r>
              <a:rPr lang="tr-TR" sz="2200" spc="10" dirty="0">
                <a:latin typeface="Times New Roman"/>
                <a:cs typeface="Times New Roman"/>
              </a:rPr>
              <a:t>i</a:t>
            </a:r>
            <a:r>
              <a:rPr lang="tr-TR" sz="2200" dirty="0">
                <a:latin typeface="Times New Roman"/>
                <a:cs typeface="Times New Roman"/>
              </a:rPr>
              <a:t>:	</a:t>
            </a:r>
            <a:r>
              <a:rPr lang="tr-TR" sz="2200" spc="5" dirty="0">
                <a:latin typeface="Times New Roman"/>
                <a:cs typeface="Times New Roman"/>
              </a:rPr>
              <a:t>‘</a:t>
            </a:r>
            <a:r>
              <a:rPr lang="tr-TR" sz="2200" spc="-5" dirty="0">
                <a:latin typeface="Times New Roman"/>
                <a:cs typeface="Times New Roman"/>
              </a:rPr>
              <a:t>H</a:t>
            </a:r>
            <a:r>
              <a:rPr lang="tr-TR" sz="2200" spc="-20" dirty="0">
                <a:latin typeface="Times New Roman"/>
                <a:cs typeface="Times New Roman"/>
              </a:rPr>
              <a:t>e</a:t>
            </a:r>
            <a:r>
              <a:rPr lang="tr-TR" sz="2200" dirty="0">
                <a:latin typeface="Times New Roman"/>
                <a:cs typeface="Times New Roman"/>
              </a:rPr>
              <a:t>r	b</a:t>
            </a:r>
            <a:r>
              <a:rPr lang="tr-TR" sz="2200" spc="5" dirty="0">
                <a:latin typeface="Times New Roman"/>
                <a:cs typeface="Times New Roman"/>
              </a:rPr>
              <a:t>i</a:t>
            </a:r>
            <a:r>
              <a:rPr lang="tr-TR" sz="2200" spc="-20" dirty="0">
                <a:latin typeface="Times New Roman"/>
                <a:cs typeface="Times New Roman"/>
              </a:rPr>
              <a:t>re</a:t>
            </a:r>
            <a:r>
              <a:rPr lang="tr-TR" sz="2200" dirty="0">
                <a:latin typeface="Times New Roman"/>
                <a:cs typeface="Times New Roman"/>
              </a:rPr>
              <a:t>y	</a:t>
            </a:r>
            <a:r>
              <a:rPr lang="tr-TR" sz="2200" spc="-25" dirty="0">
                <a:latin typeface="Times New Roman"/>
                <a:cs typeface="Times New Roman"/>
              </a:rPr>
              <a:t>y</a:t>
            </a:r>
            <a:r>
              <a:rPr lang="tr-TR" sz="2200" dirty="0">
                <a:latin typeface="Times New Roman"/>
                <a:cs typeface="Times New Roman"/>
              </a:rPr>
              <a:t>a</a:t>
            </a:r>
            <a:r>
              <a:rPr lang="tr-TR" sz="2200" spc="10" dirty="0">
                <a:latin typeface="Times New Roman"/>
                <a:cs typeface="Times New Roman"/>
              </a:rPr>
              <a:t>ş</a:t>
            </a:r>
            <a:r>
              <a:rPr lang="tr-TR" sz="2200" dirty="0">
                <a:latin typeface="Times New Roman"/>
                <a:cs typeface="Times New Roman"/>
              </a:rPr>
              <a:t>a</a:t>
            </a:r>
            <a:r>
              <a:rPr lang="tr-TR" sz="2200" spc="-25" dirty="0">
                <a:latin typeface="Times New Roman"/>
                <a:cs typeface="Times New Roman"/>
              </a:rPr>
              <a:t>m</a:t>
            </a:r>
            <a:r>
              <a:rPr lang="tr-TR" sz="2200" spc="10" dirty="0">
                <a:latin typeface="Times New Roman"/>
                <a:cs typeface="Times New Roman"/>
              </a:rPr>
              <a:t>ı</a:t>
            </a:r>
            <a:r>
              <a:rPr lang="tr-TR" sz="2200" dirty="0">
                <a:latin typeface="Times New Roman"/>
                <a:cs typeface="Times New Roman"/>
              </a:rPr>
              <a:t>n	he</a:t>
            </a:r>
            <a:r>
              <a:rPr lang="tr-TR" sz="2200" spc="10" dirty="0">
                <a:latin typeface="Times New Roman"/>
                <a:cs typeface="Times New Roman"/>
              </a:rPr>
              <a:t>r</a:t>
            </a:r>
            <a:r>
              <a:rPr lang="tr-TR" sz="2200" dirty="0">
                <a:latin typeface="Times New Roman"/>
                <a:cs typeface="Times New Roman"/>
              </a:rPr>
              <a:t>han</a:t>
            </a:r>
            <a:r>
              <a:rPr lang="tr-TR" sz="2200" spc="-20" dirty="0">
                <a:latin typeface="Times New Roman"/>
                <a:cs typeface="Times New Roman"/>
              </a:rPr>
              <a:t>g</a:t>
            </a:r>
            <a:r>
              <a:rPr lang="tr-TR" sz="2200" dirty="0">
                <a:latin typeface="Times New Roman"/>
                <a:cs typeface="Times New Roman"/>
              </a:rPr>
              <a:t>i	b</a:t>
            </a:r>
            <a:r>
              <a:rPr lang="tr-TR" sz="2200" spc="5" dirty="0">
                <a:latin typeface="Times New Roman"/>
                <a:cs typeface="Times New Roman"/>
              </a:rPr>
              <a:t>i</a:t>
            </a:r>
            <a:r>
              <a:rPr lang="tr-TR" sz="2200" dirty="0">
                <a:latin typeface="Times New Roman"/>
                <a:cs typeface="Times New Roman"/>
              </a:rPr>
              <a:t>r	</a:t>
            </a:r>
            <a:r>
              <a:rPr lang="tr-TR" sz="2200" spc="-20" dirty="0">
                <a:latin typeface="Times New Roman"/>
                <a:cs typeface="Times New Roman"/>
              </a:rPr>
              <a:t>e</a:t>
            </a:r>
            <a:r>
              <a:rPr lang="tr-TR" sz="2200" spc="-25" dirty="0">
                <a:latin typeface="Times New Roman"/>
                <a:cs typeface="Times New Roman"/>
              </a:rPr>
              <a:t>v</a:t>
            </a:r>
            <a:r>
              <a:rPr lang="tr-TR" sz="2200" spc="5" dirty="0">
                <a:latin typeface="Times New Roman"/>
                <a:cs typeface="Times New Roman"/>
              </a:rPr>
              <a:t>r</a:t>
            </a:r>
            <a:r>
              <a:rPr lang="tr-TR" sz="2200" dirty="0">
                <a:latin typeface="Times New Roman"/>
                <a:cs typeface="Times New Roman"/>
              </a:rPr>
              <a:t>e</a:t>
            </a:r>
            <a:r>
              <a:rPr lang="tr-TR" sz="2200" spc="5" dirty="0">
                <a:latin typeface="Times New Roman"/>
                <a:cs typeface="Times New Roman"/>
              </a:rPr>
              <a:t>si</a:t>
            </a:r>
            <a:r>
              <a:rPr lang="tr-TR" sz="2200" dirty="0">
                <a:latin typeface="Times New Roman"/>
                <a:cs typeface="Times New Roman"/>
              </a:rPr>
              <a:t>n</a:t>
            </a:r>
            <a:r>
              <a:rPr lang="tr-TR" sz="2200" spc="-25" dirty="0">
                <a:latin typeface="Times New Roman"/>
                <a:cs typeface="Times New Roman"/>
              </a:rPr>
              <a:t>d</a:t>
            </a:r>
            <a:r>
              <a:rPr lang="tr-TR" sz="2200" dirty="0">
                <a:latin typeface="Times New Roman"/>
                <a:cs typeface="Times New Roman"/>
              </a:rPr>
              <a:t>e	de</a:t>
            </a:r>
            <a:r>
              <a:rPr lang="tr-TR" sz="2200" spc="-20" dirty="0">
                <a:latin typeface="Times New Roman"/>
                <a:cs typeface="Times New Roman"/>
              </a:rPr>
              <a:t>ğ</a:t>
            </a:r>
            <a:r>
              <a:rPr lang="tr-TR" sz="2200" spc="5" dirty="0">
                <a:latin typeface="Times New Roman"/>
                <a:cs typeface="Times New Roman"/>
              </a:rPr>
              <a:t>i</a:t>
            </a:r>
            <a:r>
              <a:rPr lang="tr-TR" sz="2200" spc="-5" dirty="0">
                <a:latin typeface="Times New Roman"/>
                <a:cs typeface="Times New Roman"/>
              </a:rPr>
              <a:t>ş</a:t>
            </a:r>
            <a:r>
              <a:rPr lang="tr-TR" sz="2200" spc="-30" dirty="0">
                <a:latin typeface="Times New Roman"/>
                <a:cs typeface="Times New Roman"/>
              </a:rPr>
              <a:t>m</a:t>
            </a:r>
            <a:r>
              <a:rPr lang="tr-TR" sz="2200" dirty="0">
                <a:latin typeface="Times New Roman"/>
                <a:cs typeface="Times New Roman"/>
              </a:rPr>
              <a:t>e	</a:t>
            </a:r>
            <a:r>
              <a:rPr lang="tr-TR" sz="2200" spc="-25" dirty="0">
                <a:latin typeface="Times New Roman"/>
                <a:cs typeface="Times New Roman"/>
              </a:rPr>
              <a:t>v</a:t>
            </a:r>
            <a:r>
              <a:rPr lang="tr-TR" sz="2200" dirty="0">
                <a:latin typeface="Times New Roman"/>
                <a:cs typeface="Times New Roman"/>
              </a:rPr>
              <a:t>e	</a:t>
            </a:r>
            <a:r>
              <a:rPr lang="tr-TR" sz="2200" spc="-25" dirty="0">
                <a:latin typeface="Times New Roman"/>
                <a:cs typeface="Times New Roman"/>
              </a:rPr>
              <a:t>g</a:t>
            </a:r>
            <a:r>
              <a:rPr lang="tr-TR" sz="2200" dirty="0">
                <a:latin typeface="Times New Roman"/>
                <a:cs typeface="Times New Roman"/>
              </a:rPr>
              <a:t>e</a:t>
            </a:r>
            <a:r>
              <a:rPr lang="tr-TR" sz="2200" spc="10" dirty="0">
                <a:latin typeface="Times New Roman"/>
                <a:cs typeface="Times New Roman"/>
              </a:rPr>
              <a:t>l</a:t>
            </a:r>
            <a:r>
              <a:rPr lang="tr-TR" sz="2200" spc="-15" dirty="0">
                <a:latin typeface="Times New Roman"/>
                <a:cs typeface="Times New Roman"/>
              </a:rPr>
              <a:t>i</a:t>
            </a:r>
            <a:r>
              <a:rPr lang="tr-TR" sz="2200" spc="-5" dirty="0">
                <a:latin typeface="Times New Roman"/>
                <a:cs typeface="Times New Roman"/>
              </a:rPr>
              <a:t>ş</a:t>
            </a:r>
            <a:r>
              <a:rPr lang="tr-TR" sz="2200" spc="-30" dirty="0">
                <a:latin typeface="Times New Roman"/>
                <a:cs typeface="Times New Roman"/>
              </a:rPr>
              <a:t>m</a:t>
            </a:r>
            <a:r>
              <a:rPr lang="tr-TR" sz="2200" dirty="0">
                <a:latin typeface="Times New Roman"/>
                <a:cs typeface="Times New Roman"/>
              </a:rPr>
              <a:t>e  potansiyeline</a:t>
            </a:r>
            <a:r>
              <a:rPr lang="tr-TR" sz="2200" spc="-85" dirty="0">
                <a:latin typeface="Times New Roman"/>
                <a:cs typeface="Times New Roman"/>
              </a:rPr>
              <a:t> </a:t>
            </a:r>
            <a:r>
              <a:rPr lang="tr-TR" sz="2200" spc="-10" dirty="0">
                <a:latin typeface="Times New Roman"/>
                <a:cs typeface="Times New Roman"/>
              </a:rPr>
              <a:t>sahiptir.’</a:t>
            </a:r>
            <a:endParaRPr lang="tr-TR" sz="2200" dirty="0">
              <a:latin typeface="Times New Roman"/>
              <a:cs typeface="Times New Roman"/>
            </a:endParaRPr>
          </a:p>
          <a:p>
            <a:pPr marL="240665" marR="5080" indent="-228600" algn="just">
              <a:lnSpc>
                <a:spcPct val="100000"/>
              </a:lnSpc>
              <a:buFont typeface="Arial MT"/>
              <a:buChar char="•"/>
              <a:tabLst>
                <a:tab pos="241300" algn="l"/>
              </a:tabLst>
            </a:pPr>
            <a:endParaRPr sz="2400" dirty="0">
              <a:latin typeface="Times New Roman"/>
              <a:cs typeface="Times New Roman"/>
            </a:endParaRPr>
          </a:p>
        </p:txBody>
      </p:sp>
      <p:sp>
        <p:nvSpPr>
          <p:cNvPr id="3" name="object 3"/>
          <p:cNvSpPr txBox="1">
            <a:spLocks noGrp="1"/>
          </p:cNvSpPr>
          <p:nvPr>
            <p:ph type="title"/>
          </p:nvPr>
        </p:nvSpPr>
        <p:spPr>
          <a:xfrm>
            <a:off x="1876425" y="544144"/>
            <a:ext cx="8439150" cy="574675"/>
          </a:xfrm>
          <a:prstGeom prst="rect">
            <a:avLst/>
          </a:prstGeom>
        </p:spPr>
        <p:txBody>
          <a:bodyPr vert="horz" wrap="square" lIns="0" tIns="12700" rIns="0" bIns="0" rtlCol="0">
            <a:spAutoFit/>
          </a:bodyPr>
          <a:lstStyle/>
          <a:p>
            <a:pPr marL="12700">
              <a:lnSpc>
                <a:spcPct val="100000"/>
              </a:lnSpc>
              <a:spcBef>
                <a:spcPts val="100"/>
              </a:spcBef>
            </a:pPr>
            <a:r>
              <a:rPr spc="-5" dirty="0"/>
              <a:t>Psikososyal</a:t>
            </a:r>
            <a:r>
              <a:rPr spc="5" dirty="0"/>
              <a:t> </a:t>
            </a:r>
            <a:r>
              <a:rPr dirty="0"/>
              <a:t>gelişim</a:t>
            </a:r>
            <a:r>
              <a:rPr spc="-20" dirty="0"/>
              <a:t> </a:t>
            </a:r>
            <a:r>
              <a:rPr dirty="0"/>
              <a:t>evreleri:</a:t>
            </a:r>
            <a:r>
              <a:rPr spc="10" dirty="0"/>
              <a:t> </a:t>
            </a:r>
            <a:r>
              <a:rPr spc="-5" dirty="0"/>
              <a:t>Genel</a:t>
            </a:r>
            <a:r>
              <a:rPr dirty="0"/>
              <a:t> özellikler</a:t>
            </a:r>
          </a:p>
        </p:txBody>
      </p:sp>
    </p:spTree>
    <p:extLst>
      <p:ext uri="{BB962C8B-B14F-4D97-AF65-F5344CB8AC3E}">
        <p14:creationId xmlns:p14="http://schemas.microsoft.com/office/powerpoint/2010/main" val="349485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9042" y="590169"/>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
        <p:nvSpPr>
          <p:cNvPr id="3" name="object 3"/>
          <p:cNvSpPr txBox="1"/>
          <p:nvPr/>
        </p:nvSpPr>
        <p:spPr>
          <a:xfrm>
            <a:off x="827024" y="1415618"/>
            <a:ext cx="6522720" cy="454025"/>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4471C4"/>
                </a:solidFill>
                <a:latin typeface="Times New Roman"/>
                <a:cs typeface="Times New Roman"/>
              </a:rPr>
              <a:t>Birinci</a:t>
            </a:r>
            <a:r>
              <a:rPr sz="2800" b="1" i="1" spc="-20" dirty="0">
                <a:solidFill>
                  <a:srgbClr val="4471C4"/>
                </a:solidFill>
                <a:latin typeface="Times New Roman"/>
                <a:cs typeface="Times New Roman"/>
              </a:rPr>
              <a:t> </a:t>
            </a:r>
            <a:r>
              <a:rPr sz="2800" b="1" i="1" dirty="0">
                <a:solidFill>
                  <a:srgbClr val="4471C4"/>
                </a:solidFill>
                <a:latin typeface="Times New Roman"/>
                <a:cs typeface="Times New Roman"/>
              </a:rPr>
              <a:t>evre:</a:t>
            </a:r>
            <a:r>
              <a:rPr sz="2800" b="1" i="1" spc="-80" dirty="0">
                <a:solidFill>
                  <a:srgbClr val="4471C4"/>
                </a:solidFill>
                <a:latin typeface="Times New Roman"/>
                <a:cs typeface="Times New Roman"/>
              </a:rPr>
              <a:t> </a:t>
            </a:r>
            <a:r>
              <a:rPr sz="2800" b="1" i="1" spc="-45" dirty="0">
                <a:solidFill>
                  <a:srgbClr val="4471C4"/>
                </a:solidFill>
                <a:latin typeface="Times New Roman"/>
                <a:cs typeface="Times New Roman"/>
              </a:rPr>
              <a:t>Temel</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güvene</a:t>
            </a:r>
            <a:r>
              <a:rPr sz="2800" b="1" i="1" spc="-55"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80" dirty="0">
                <a:solidFill>
                  <a:srgbClr val="4471C4"/>
                </a:solidFill>
                <a:latin typeface="Times New Roman"/>
                <a:cs typeface="Times New Roman"/>
              </a:rPr>
              <a:t> </a:t>
            </a:r>
            <a:r>
              <a:rPr sz="2800" b="1" i="1" dirty="0">
                <a:solidFill>
                  <a:srgbClr val="4471C4"/>
                </a:solidFill>
                <a:latin typeface="Times New Roman"/>
                <a:cs typeface="Times New Roman"/>
              </a:rPr>
              <a:t>güvensizlik</a:t>
            </a:r>
            <a:endParaRPr sz="2800">
              <a:latin typeface="Times New Roman"/>
              <a:cs typeface="Times New Roman"/>
            </a:endParaRPr>
          </a:p>
        </p:txBody>
      </p:sp>
      <p:sp>
        <p:nvSpPr>
          <p:cNvPr id="4" name="object 4"/>
          <p:cNvSpPr txBox="1"/>
          <p:nvPr/>
        </p:nvSpPr>
        <p:spPr>
          <a:xfrm>
            <a:off x="827024" y="2211400"/>
            <a:ext cx="5216525" cy="148971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spc="-5" dirty="0">
                <a:latin typeface="Times New Roman"/>
                <a:cs typeface="Times New Roman"/>
              </a:rPr>
              <a:t>0-2</a:t>
            </a:r>
            <a:r>
              <a:rPr sz="2400" spc="-25" dirty="0">
                <a:latin typeface="Times New Roman"/>
                <a:cs typeface="Times New Roman"/>
              </a:rPr>
              <a:t> yaş,</a:t>
            </a:r>
            <a:r>
              <a:rPr sz="2400" spc="70" dirty="0">
                <a:latin typeface="Times New Roman"/>
                <a:cs typeface="Times New Roman"/>
              </a:rPr>
              <a:t> </a:t>
            </a:r>
            <a:r>
              <a:rPr sz="2400" spc="-5" dirty="0">
                <a:latin typeface="Times New Roman"/>
                <a:cs typeface="Times New Roman"/>
              </a:rPr>
              <a:t>bebeklik</a:t>
            </a:r>
            <a:endParaRPr sz="2400">
              <a:latin typeface="Times New Roman"/>
              <a:cs typeface="Times New Roman"/>
            </a:endParaRPr>
          </a:p>
          <a:p>
            <a:pPr marL="241300" indent="-228600">
              <a:lnSpc>
                <a:spcPct val="100000"/>
              </a:lnSpc>
              <a:spcBef>
                <a:spcPts val="5"/>
              </a:spcBef>
              <a:buFont typeface="Arial MT"/>
              <a:buChar char="•"/>
              <a:tabLst>
                <a:tab pos="241300" algn="l"/>
              </a:tabLst>
            </a:pPr>
            <a:r>
              <a:rPr sz="2400" i="1" dirty="0">
                <a:latin typeface="Times New Roman"/>
                <a:cs typeface="Times New Roman"/>
              </a:rPr>
              <a:t>Çatışma:</a:t>
            </a:r>
            <a:r>
              <a:rPr sz="2400" i="1" spc="-25" dirty="0">
                <a:latin typeface="Times New Roman"/>
                <a:cs typeface="Times New Roman"/>
              </a:rPr>
              <a:t> </a:t>
            </a:r>
            <a:r>
              <a:rPr sz="2400" spc="-10" dirty="0">
                <a:latin typeface="Times New Roman"/>
                <a:cs typeface="Times New Roman"/>
              </a:rPr>
              <a:t>Bu </a:t>
            </a:r>
            <a:r>
              <a:rPr sz="2400" spc="-15" dirty="0">
                <a:latin typeface="Times New Roman"/>
                <a:cs typeface="Times New Roman"/>
              </a:rPr>
              <a:t>dünya</a:t>
            </a:r>
            <a:r>
              <a:rPr sz="2400" spc="70" dirty="0">
                <a:latin typeface="Times New Roman"/>
                <a:cs typeface="Times New Roman"/>
              </a:rPr>
              <a:t> </a:t>
            </a:r>
            <a:r>
              <a:rPr sz="2400" spc="-5" dirty="0">
                <a:latin typeface="Times New Roman"/>
                <a:cs typeface="Times New Roman"/>
              </a:rPr>
              <a:t>güvenilir</a:t>
            </a:r>
            <a:r>
              <a:rPr sz="2400" spc="-15" dirty="0">
                <a:latin typeface="Times New Roman"/>
                <a:cs typeface="Times New Roman"/>
              </a:rPr>
              <a:t> </a:t>
            </a:r>
            <a:r>
              <a:rPr sz="2400" dirty="0">
                <a:latin typeface="Times New Roman"/>
                <a:cs typeface="Times New Roman"/>
              </a:rPr>
              <a:t>bir</a:t>
            </a:r>
            <a:r>
              <a:rPr sz="2400" spc="-10" dirty="0">
                <a:latin typeface="Times New Roman"/>
                <a:cs typeface="Times New Roman"/>
              </a:rPr>
              <a:t> </a:t>
            </a:r>
            <a:r>
              <a:rPr sz="2400" spc="-30" dirty="0">
                <a:latin typeface="Times New Roman"/>
                <a:cs typeface="Times New Roman"/>
              </a:rPr>
              <a:t>yer</a:t>
            </a:r>
            <a:r>
              <a:rPr sz="2400" spc="70" dirty="0">
                <a:latin typeface="Times New Roman"/>
                <a:cs typeface="Times New Roman"/>
              </a:rPr>
              <a:t> </a:t>
            </a:r>
            <a:r>
              <a:rPr sz="2400" spc="5" dirty="0">
                <a:latin typeface="Times New Roman"/>
                <a:cs typeface="Times New Roman"/>
              </a:rPr>
              <a:t>mi?</a:t>
            </a:r>
            <a:endParaRPr sz="2400">
              <a:latin typeface="Times New Roman"/>
              <a:cs typeface="Times New Roman"/>
            </a:endParaRPr>
          </a:p>
          <a:p>
            <a:pPr marL="241300" indent="-228600">
              <a:lnSpc>
                <a:spcPct val="100000"/>
              </a:lnSpc>
              <a:buFont typeface="Arial MT"/>
              <a:buChar char="•"/>
              <a:tabLst>
                <a:tab pos="241300" algn="l"/>
                <a:tab pos="1259205" algn="l"/>
                <a:tab pos="2378075" algn="l"/>
                <a:tab pos="3552190" algn="l"/>
              </a:tabLst>
            </a:pPr>
            <a:r>
              <a:rPr sz="2400" spc="-5" dirty="0">
                <a:latin typeface="Times New Roman"/>
                <a:cs typeface="Times New Roman"/>
              </a:rPr>
              <a:t>Bakım	verenin	bebeğin	ihtiyaçlarını</a:t>
            </a:r>
            <a:endParaRPr sz="2400">
              <a:latin typeface="Times New Roman"/>
              <a:cs typeface="Times New Roman"/>
            </a:endParaRPr>
          </a:p>
          <a:p>
            <a:pPr marL="241300">
              <a:lnSpc>
                <a:spcPct val="100000"/>
              </a:lnSpc>
            </a:pPr>
            <a:r>
              <a:rPr sz="2400" dirty="0">
                <a:latin typeface="Times New Roman"/>
                <a:cs typeface="Times New Roman"/>
              </a:rPr>
              <a:t>önemi…</a:t>
            </a:r>
            <a:endParaRPr sz="2400">
              <a:latin typeface="Times New Roman"/>
              <a:cs typeface="Times New Roman"/>
            </a:endParaRPr>
          </a:p>
        </p:txBody>
      </p:sp>
      <p:sp>
        <p:nvSpPr>
          <p:cNvPr id="5" name="object 5"/>
          <p:cNvSpPr txBox="1"/>
          <p:nvPr/>
        </p:nvSpPr>
        <p:spPr>
          <a:xfrm>
            <a:off x="6043421" y="2943301"/>
            <a:ext cx="4901565" cy="391795"/>
          </a:xfrm>
          <a:prstGeom prst="rect">
            <a:avLst/>
          </a:prstGeom>
        </p:spPr>
        <p:txBody>
          <a:bodyPr vert="horz" wrap="square" lIns="0" tIns="12700" rIns="0" bIns="0" rtlCol="0">
            <a:spAutoFit/>
          </a:bodyPr>
          <a:lstStyle/>
          <a:p>
            <a:pPr marL="12700">
              <a:lnSpc>
                <a:spcPct val="100000"/>
              </a:lnSpc>
              <a:spcBef>
                <a:spcPts val="100"/>
              </a:spcBef>
              <a:tabLst>
                <a:tab pos="981710" algn="l"/>
                <a:tab pos="1478915" algn="l"/>
                <a:tab pos="3006090" algn="l"/>
                <a:tab pos="4600575" algn="l"/>
              </a:tabLst>
            </a:pPr>
            <a:r>
              <a:rPr sz="2400" spc="15" dirty="0">
                <a:latin typeface="Times New Roman"/>
                <a:cs typeface="Times New Roman"/>
              </a:rPr>
              <a:t>u</a:t>
            </a:r>
            <a:r>
              <a:rPr sz="2400" spc="-50" dirty="0">
                <a:latin typeface="Times New Roman"/>
                <a:cs typeface="Times New Roman"/>
              </a:rPr>
              <a:t>y</a:t>
            </a:r>
            <a:r>
              <a:rPr sz="2400" dirty="0">
                <a:latin typeface="Times New Roman"/>
                <a:cs typeface="Times New Roman"/>
              </a:rPr>
              <a:t>gun	</a:t>
            </a:r>
            <a:r>
              <a:rPr sz="2400" spc="20" dirty="0">
                <a:latin typeface="Times New Roman"/>
                <a:cs typeface="Times New Roman"/>
              </a:rPr>
              <a:t>v</a:t>
            </a:r>
            <a:r>
              <a:rPr sz="2400" dirty="0">
                <a:latin typeface="Times New Roman"/>
                <a:cs typeface="Times New Roman"/>
              </a:rPr>
              <a:t>e	</a:t>
            </a:r>
            <a:r>
              <a:rPr sz="2400" spc="10" dirty="0">
                <a:latin typeface="Times New Roman"/>
                <a:cs typeface="Times New Roman"/>
              </a:rPr>
              <a:t>z</a:t>
            </a:r>
            <a:r>
              <a:rPr sz="2400" spc="-10" dirty="0">
                <a:latin typeface="Times New Roman"/>
                <a:cs typeface="Times New Roman"/>
              </a:rPr>
              <a:t>a</a:t>
            </a:r>
            <a:r>
              <a:rPr sz="2400" dirty="0">
                <a:latin typeface="Times New Roman"/>
                <a:cs typeface="Times New Roman"/>
              </a:rPr>
              <a:t>m</a:t>
            </a:r>
            <a:r>
              <a:rPr sz="2400" spc="-10" dirty="0">
                <a:latin typeface="Times New Roman"/>
                <a:cs typeface="Times New Roman"/>
              </a:rPr>
              <a:t>a</a:t>
            </a:r>
            <a:r>
              <a:rPr sz="2400" dirty="0">
                <a:latin typeface="Times New Roman"/>
                <a:cs typeface="Times New Roman"/>
              </a:rPr>
              <a:t>nında	k</a:t>
            </a:r>
            <a:r>
              <a:rPr sz="2400" spc="-15" dirty="0">
                <a:latin typeface="Times New Roman"/>
                <a:cs typeface="Times New Roman"/>
              </a:rPr>
              <a:t>a</a:t>
            </a:r>
            <a:r>
              <a:rPr sz="2400" spc="-10" dirty="0">
                <a:latin typeface="Times New Roman"/>
                <a:cs typeface="Times New Roman"/>
              </a:rPr>
              <a:t>r</a:t>
            </a:r>
            <a:r>
              <a:rPr sz="2400" spc="-5" dirty="0">
                <a:latin typeface="Times New Roman"/>
                <a:cs typeface="Times New Roman"/>
              </a:rPr>
              <a:t>şı</a:t>
            </a:r>
            <a:r>
              <a:rPr sz="2400" spc="5" dirty="0">
                <a:latin typeface="Times New Roman"/>
                <a:cs typeface="Times New Roman"/>
              </a:rPr>
              <a:t>l</a:t>
            </a:r>
            <a:r>
              <a:rPr sz="2400" spc="-10" dirty="0">
                <a:latin typeface="Times New Roman"/>
                <a:cs typeface="Times New Roman"/>
              </a:rPr>
              <a:t>a</a:t>
            </a:r>
            <a:r>
              <a:rPr sz="2400" dirty="0">
                <a:latin typeface="Times New Roman"/>
                <a:cs typeface="Times New Roman"/>
              </a:rPr>
              <a:t>m</a:t>
            </a:r>
            <a:r>
              <a:rPr sz="2400" spc="-10" dirty="0">
                <a:latin typeface="Times New Roman"/>
                <a:cs typeface="Times New Roman"/>
              </a:rPr>
              <a:t>a</a:t>
            </a:r>
            <a:r>
              <a:rPr sz="2400" spc="-5" dirty="0">
                <a:latin typeface="Times New Roman"/>
                <a:cs typeface="Times New Roman"/>
              </a:rPr>
              <a:t>s</a:t>
            </a:r>
            <a:r>
              <a:rPr sz="2400" dirty="0">
                <a:latin typeface="Times New Roman"/>
                <a:cs typeface="Times New Roman"/>
              </a:rPr>
              <a:t>ı	</a:t>
            </a:r>
            <a:r>
              <a:rPr sz="2400" spc="-5" dirty="0">
                <a:latin typeface="Times New Roman"/>
                <a:cs typeface="Times New Roman"/>
              </a:rPr>
              <a:t>ve</a:t>
            </a:r>
            <a:endParaRPr sz="2400">
              <a:latin typeface="Times New Roman"/>
              <a:cs typeface="Times New Roman"/>
            </a:endParaRPr>
          </a:p>
        </p:txBody>
      </p:sp>
      <p:pic>
        <p:nvPicPr>
          <p:cNvPr id="6" name="object 6"/>
          <p:cNvPicPr/>
          <p:nvPr/>
        </p:nvPicPr>
        <p:blipFill>
          <a:blip r:embed="rId2" cstate="print"/>
          <a:stretch>
            <a:fillRect/>
          </a:stretch>
        </p:blipFill>
        <p:spPr>
          <a:xfrm>
            <a:off x="4498847" y="4236720"/>
            <a:ext cx="3617976" cy="2008632"/>
          </a:xfrm>
          <a:prstGeom prst="rect">
            <a:avLst/>
          </a:prstGeom>
        </p:spPr>
      </p:pic>
    </p:spTree>
    <p:extLst>
      <p:ext uri="{BB962C8B-B14F-4D97-AF65-F5344CB8AC3E}">
        <p14:creationId xmlns:p14="http://schemas.microsoft.com/office/powerpoint/2010/main" val="1784549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508505"/>
            <a:ext cx="10361930" cy="3488776"/>
          </a:xfrm>
          <a:prstGeom prst="rect">
            <a:avLst/>
          </a:prstGeom>
        </p:spPr>
        <p:txBody>
          <a:bodyPr vert="horz" wrap="square" lIns="0" tIns="13335" rIns="0" bIns="0" rtlCol="0">
            <a:spAutoFit/>
          </a:bodyPr>
          <a:lstStyle/>
          <a:p>
            <a:pPr marL="12700">
              <a:lnSpc>
                <a:spcPct val="100000"/>
              </a:lnSpc>
              <a:spcBef>
                <a:spcPts val="105"/>
              </a:spcBef>
            </a:pPr>
            <a:r>
              <a:rPr sz="2800" b="1" i="1" dirty="0">
                <a:solidFill>
                  <a:srgbClr val="4471C4"/>
                </a:solidFill>
                <a:latin typeface="Times New Roman"/>
                <a:cs typeface="Times New Roman"/>
              </a:rPr>
              <a:t>İkinci</a:t>
            </a:r>
            <a:r>
              <a:rPr sz="2800" b="1" i="1" spc="-60"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55" dirty="0">
                <a:solidFill>
                  <a:srgbClr val="4471C4"/>
                </a:solidFill>
                <a:latin typeface="Times New Roman"/>
                <a:cs typeface="Times New Roman"/>
              </a:rPr>
              <a:t> </a:t>
            </a:r>
            <a:r>
              <a:rPr sz="2800" b="1" i="1" dirty="0">
                <a:solidFill>
                  <a:srgbClr val="4471C4"/>
                </a:solidFill>
                <a:latin typeface="Times New Roman"/>
                <a:cs typeface="Times New Roman"/>
              </a:rPr>
              <a:t>Özerkliğe</a:t>
            </a:r>
            <a:r>
              <a:rPr sz="2800" b="1" i="1" spc="-65"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25" dirty="0">
                <a:solidFill>
                  <a:srgbClr val="4471C4"/>
                </a:solidFill>
                <a:latin typeface="Times New Roman"/>
                <a:cs typeface="Times New Roman"/>
              </a:rPr>
              <a:t> </a:t>
            </a:r>
            <a:r>
              <a:rPr sz="2800" b="1" i="1" dirty="0">
                <a:solidFill>
                  <a:srgbClr val="4471C4"/>
                </a:solidFill>
                <a:latin typeface="Times New Roman"/>
                <a:cs typeface="Times New Roman"/>
              </a:rPr>
              <a:t>kuşku</a:t>
            </a:r>
            <a:r>
              <a:rPr sz="2800" b="1" i="1" spc="-75" dirty="0">
                <a:solidFill>
                  <a:srgbClr val="4471C4"/>
                </a:solidFill>
                <a:latin typeface="Times New Roman"/>
                <a:cs typeface="Times New Roman"/>
              </a:rPr>
              <a:t> </a:t>
            </a:r>
            <a:r>
              <a:rPr sz="2800" b="1" i="1" dirty="0" err="1">
                <a:solidFill>
                  <a:srgbClr val="4471C4"/>
                </a:solidFill>
                <a:latin typeface="Times New Roman"/>
                <a:cs typeface="Times New Roman"/>
              </a:rPr>
              <a:t>ve</a:t>
            </a:r>
            <a:r>
              <a:rPr sz="2800" b="1" i="1" spc="-30" dirty="0">
                <a:solidFill>
                  <a:srgbClr val="4471C4"/>
                </a:solidFill>
                <a:latin typeface="Times New Roman"/>
                <a:cs typeface="Times New Roman"/>
              </a:rPr>
              <a:t> </a:t>
            </a:r>
            <a:r>
              <a:rPr sz="2800" b="1" i="1" spc="5" dirty="0" err="1" smtClean="0">
                <a:solidFill>
                  <a:srgbClr val="4471C4"/>
                </a:solidFill>
                <a:latin typeface="Times New Roman"/>
                <a:cs typeface="Times New Roman"/>
              </a:rPr>
              <a:t>utanç</a:t>
            </a:r>
            <a:endParaRPr lang="tr-TR" sz="2800" b="1" i="1" spc="5" dirty="0" smtClean="0">
              <a:solidFill>
                <a:srgbClr val="4471C4"/>
              </a:solidFill>
              <a:latin typeface="Times New Roman"/>
              <a:cs typeface="Times New Roman"/>
            </a:endParaRPr>
          </a:p>
          <a:p>
            <a:pPr marL="12700">
              <a:lnSpc>
                <a:spcPct val="100000"/>
              </a:lnSpc>
              <a:spcBef>
                <a:spcPts val="105"/>
              </a:spcBef>
            </a:pPr>
            <a:endParaRPr sz="2800" dirty="0">
              <a:latin typeface="Times New Roman"/>
              <a:cs typeface="Times New Roman"/>
            </a:endParaRPr>
          </a:p>
          <a:p>
            <a:pPr>
              <a:lnSpc>
                <a:spcPct val="100000"/>
              </a:lnSpc>
              <a:spcBef>
                <a:spcPts val="25"/>
              </a:spcBef>
            </a:pPr>
            <a:r>
              <a:rPr lang="tr-TR" sz="2500" dirty="0" smtClean="0">
                <a:latin typeface="Times New Roman"/>
                <a:cs typeface="Times New Roman"/>
              </a:rPr>
              <a:t>Özerklik: </a:t>
            </a:r>
            <a:r>
              <a:rPr lang="tr-TR" sz="2400" i="1" dirty="0">
                <a:latin typeface="Times New Roman"/>
                <a:cs typeface="Times New Roman"/>
              </a:rPr>
              <a:t>başka bir kişi ya da durumdan bağımsız karar verme, kendi kendini yönetebilme yetisi</a:t>
            </a:r>
            <a:r>
              <a:rPr lang="tr-TR" sz="2400" i="1" dirty="0" smtClean="0">
                <a:latin typeface="Times New Roman"/>
                <a:cs typeface="Times New Roman"/>
              </a:rPr>
              <a:t>.</a:t>
            </a:r>
          </a:p>
          <a:p>
            <a:pPr>
              <a:lnSpc>
                <a:spcPct val="100000"/>
              </a:lnSpc>
              <a:spcBef>
                <a:spcPts val="25"/>
              </a:spcBef>
            </a:pPr>
            <a:endParaRPr sz="2400" i="1" dirty="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2-3</a:t>
            </a:r>
            <a:r>
              <a:rPr sz="2400" spc="-15" dirty="0">
                <a:latin typeface="Times New Roman"/>
                <a:cs typeface="Times New Roman"/>
              </a:rPr>
              <a:t> </a:t>
            </a:r>
            <a:r>
              <a:rPr sz="2400" spc="-25" dirty="0">
                <a:latin typeface="Times New Roman"/>
                <a:cs typeface="Times New Roman"/>
              </a:rPr>
              <a:t>yaş,</a:t>
            </a:r>
            <a:r>
              <a:rPr sz="2400" spc="85" dirty="0">
                <a:latin typeface="Times New Roman"/>
                <a:cs typeface="Times New Roman"/>
              </a:rPr>
              <a:t> </a:t>
            </a:r>
            <a:r>
              <a:rPr sz="2400" dirty="0">
                <a:latin typeface="Times New Roman"/>
                <a:cs typeface="Times New Roman"/>
              </a:rPr>
              <a:t>ilk</a:t>
            </a:r>
            <a:r>
              <a:rPr sz="2400" spc="-40" dirty="0">
                <a:latin typeface="Times New Roman"/>
                <a:cs typeface="Times New Roman"/>
              </a:rPr>
              <a:t> </a:t>
            </a:r>
            <a:r>
              <a:rPr sz="2400" spc="-5" dirty="0">
                <a:latin typeface="Times New Roman"/>
                <a:cs typeface="Times New Roman"/>
              </a:rPr>
              <a:t>çocukluk</a:t>
            </a:r>
            <a:endParaRPr sz="2400" dirty="0">
              <a:latin typeface="Times New Roman"/>
              <a:cs typeface="Times New Roman"/>
            </a:endParaRPr>
          </a:p>
          <a:p>
            <a:pPr marL="241300" indent="-228600">
              <a:lnSpc>
                <a:spcPct val="100000"/>
              </a:lnSpc>
              <a:buFont typeface="Arial MT"/>
              <a:buChar char="•"/>
              <a:tabLst>
                <a:tab pos="241300" algn="l"/>
                <a:tab pos="1503045" algn="l"/>
                <a:tab pos="2799080" algn="l"/>
                <a:tab pos="3835400" algn="l"/>
                <a:tab pos="4841875" algn="l"/>
                <a:tab pos="6012180" algn="l"/>
                <a:tab pos="7545705" algn="l"/>
                <a:tab pos="8402320" algn="l"/>
                <a:tab pos="9314180" algn="l"/>
              </a:tabLst>
            </a:pPr>
            <a:r>
              <a:rPr sz="2400" i="1" dirty="0">
                <a:latin typeface="Times New Roman"/>
                <a:cs typeface="Times New Roman"/>
              </a:rPr>
              <a:t>Ça</a:t>
            </a:r>
            <a:r>
              <a:rPr sz="2400" i="1" spc="5" dirty="0">
                <a:latin typeface="Times New Roman"/>
                <a:cs typeface="Times New Roman"/>
              </a:rPr>
              <a:t>t</a:t>
            </a:r>
            <a:r>
              <a:rPr sz="2400" i="1" dirty="0">
                <a:latin typeface="Times New Roman"/>
                <a:cs typeface="Times New Roman"/>
              </a:rPr>
              <a:t>ışma:	</a:t>
            </a:r>
            <a:r>
              <a:rPr sz="2400" spc="-20" dirty="0">
                <a:latin typeface="Times New Roman"/>
                <a:cs typeface="Times New Roman"/>
              </a:rPr>
              <a:t>B</a:t>
            </a:r>
            <a:r>
              <a:rPr sz="2400" spc="10" dirty="0">
                <a:latin typeface="Times New Roman"/>
                <a:cs typeface="Times New Roman"/>
              </a:rPr>
              <a:t>a</a:t>
            </a:r>
            <a:r>
              <a:rPr sz="2400" spc="-25" dirty="0">
                <a:latin typeface="Times New Roman"/>
                <a:cs typeface="Times New Roman"/>
              </a:rPr>
              <a:t>ğ</a:t>
            </a:r>
            <a:r>
              <a:rPr sz="2400" dirty="0">
                <a:latin typeface="Times New Roman"/>
                <a:cs typeface="Times New Roman"/>
              </a:rPr>
              <a:t>ım</a:t>
            </a:r>
            <a:r>
              <a:rPr sz="2400" spc="5" dirty="0">
                <a:latin typeface="Times New Roman"/>
                <a:cs typeface="Times New Roman"/>
              </a:rPr>
              <a:t>s</a:t>
            </a:r>
            <a:r>
              <a:rPr sz="2400" dirty="0">
                <a:latin typeface="Times New Roman"/>
                <a:cs typeface="Times New Roman"/>
              </a:rPr>
              <a:t>ız	h</a:t>
            </a:r>
            <a:r>
              <a:rPr sz="2400" spc="-15" dirty="0">
                <a:latin typeface="Times New Roman"/>
                <a:cs typeface="Times New Roman"/>
              </a:rPr>
              <a:t>a</a:t>
            </a:r>
            <a:r>
              <a:rPr sz="2400" spc="-10" dirty="0">
                <a:latin typeface="Times New Roman"/>
                <a:cs typeface="Times New Roman"/>
              </a:rPr>
              <a:t>re</a:t>
            </a:r>
            <a:r>
              <a:rPr sz="2400" dirty="0">
                <a:latin typeface="Times New Roman"/>
                <a:cs typeface="Times New Roman"/>
              </a:rPr>
              <a:t>k</a:t>
            </a:r>
            <a:r>
              <a:rPr sz="2400" spc="-15" dirty="0">
                <a:latin typeface="Times New Roman"/>
                <a:cs typeface="Times New Roman"/>
              </a:rPr>
              <a:t>e</a:t>
            </a:r>
            <a:r>
              <a:rPr sz="2400" dirty="0">
                <a:latin typeface="Times New Roman"/>
                <a:cs typeface="Times New Roman"/>
              </a:rPr>
              <a:t>t	</a:t>
            </a:r>
            <a:r>
              <a:rPr sz="2400" spc="-10" dirty="0">
                <a:latin typeface="Times New Roman"/>
                <a:cs typeface="Times New Roman"/>
              </a:rPr>
              <a:t>e</a:t>
            </a:r>
            <a:r>
              <a:rPr sz="2400" dirty="0">
                <a:latin typeface="Times New Roman"/>
                <a:cs typeface="Times New Roman"/>
              </a:rPr>
              <a:t>t</a:t>
            </a:r>
            <a:r>
              <a:rPr sz="2400" spc="5" dirty="0">
                <a:latin typeface="Times New Roman"/>
                <a:cs typeface="Times New Roman"/>
              </a:rPr>
              <a:t>t</a:t>
            </a:r>
            <a:r>
              <a:rPr sz="2400" dirty="0">
                <a:latin typeface="Times New Roman"/>
                <a:cs typeface="Times New Roman"/>
              </a:rPr>
              <a:t>i</a:t>
            </a:r>
            <a:r>
              <a:rPr sz="2400" spc="-25" dirty="0">
                <a:latin typeface="Times New Roman"/>
                <a:cs typeface="Times New Roman"/>
              </a:rPr>
              <a:t>ğ</a:t>
            </a:r>
            <a:r>
              <a:rPr sz="2400" dirty="0">
                <a:latin typeface="Times New Roman"/>
                <a:cs typeface="Times New Roman"/>
              </a:rPr>
              <a:t>im	dü</a:t>
            </a:r>
            <a:r>
              <a:rPr sz="2400" spc="15" dirty="0">
                <a:latin typeface="Times New Roman"/>
                <a:cs typeface="Times New Roman"/>
              </a:rPr>
              <a:t>n</a:t>
            </a:r>
            <a:r>
              <a:rPr sz="2400" spc="-50" dirty="0">
                <a:latin typeface="Times New Roman"/>
                <a:cs typeface="Times New Roman"/>
              </a:rPr>
              <a:t>y</a:t>
            </a:r>
            <a:r>
              <a:rPr sz="2400" spc="-10" dirty="0">
                <a:latin typeface="Times New Roman"/>
                <a:cs typeface="Times New Roman"/>
              </a:rPr>
              <a:t>a</a:t>
            </a:r>
            <a:r>
              <a:rPr sz="2400" dirty="0">
                <a:latin typeface="Times New Roman"/>
                <a:cs typeface="Times New Roman"/>
              </a:rPr>
              <a:t>da	</a:t>
            </a:r>
            <a:r>
              <a:rPr sz="2400" spc="35" dirty="0">
                <a:latin typeface="Times New Roman"/>
                <a:cs typeface="Times New Roman"/>
              </a:rPr>
              <a:t>e</a:t>
            </a:r>
            <a:r>
              <a:rPr sz="2400" spc="-50" dirty="0">
                <a:latin typeface="Times New Roman"/>
                <a:cs typeface="Times New Roman"/>
              </a:rPr>
              <a:t>y</a:t>
            </a:r>
            <a:r>
              <a:rPr sz="2400" spc="25" dirty="0">
                <a:latin typeface="Times New Roman"/>
                <a:cs typeface="Times New Roman"/>
              </a:rPr>
              <a:t>l</a:t>
            </a:r>
            <a:r>
              <a:rPr sz="2400" spc="-10" dirty="0">
                <a:latin typeface="Times New Roman"/>
                <a:cs typeface="Times New Roman"/>
              </a:rPr>
              <a:t>e</a:t>
            </a:r>
            <a:r>
              <a:rPr sz="2400" dirty="0">
                <a:latin typeface="Times New Roman"/>
                <a:cs typeface="Times New Roman"/>
              </a:rPr>
              <a:t>mle</a:t>
            </a:r>
            <a:r>
              <a:rPr sz="2400" spc="-15" dirty="0">
                <a:latin typeface="Times New Roman"/>
                <a:cs typeface="Times New Roman"/>
              </a:rPr>
              <a:t>r</a:t>
            </a:r>
            <a:r>
              <a:rPr sz="2400" dirty="0">
                <a:latin typeface="Times New Roman"/>
                <a:cs typeface="Times New Roman"/>
              </a:rPr>
              <a:t>im	</a:t>
            </a:r>
            <a:r>
              <a:rPr sz="2400" spc="-10" dirty="0">
                <a:latin typeface="Times New Roman"/>
                <a:cs typeface="Times New Roman"/>
              </a:rPr>
              <a:t>e</a:t>
            </a:r>
            <a:r>
              <a:rPr sz="2400" dirty="0">
                <a:latin typeface="Times New Roman"/>
                <a:cs typeface="Times New Roman"/>
              </a:rPr>
              <a:t>tk</a:t>
            </a:r>
            <a:r>
              <a:rPr sz="2400" spc="-20" dirty="0">
                <a:latin typeface="Times New Roman"/>
                <a:cs typeface="Times New Roman"/>
              </a:rPr>
              <a:t>i</a:t>
            </a:r>
            <a:r>
              <a:rPr sz="2400" dirty="0">
                <a:latin typeface="Times New Roman"/>
                <a:cs typeface="Times New Roman"/>
              </a:rPr>
              <a:t>l</a:t>
            </a:r>
            <a:r>
              <a:rPr sz="2400" spc="5" dirty="0">
                <a:latin typeface="Times New Roman"/>
                <a:cs typeface="Times New Roman"/>
              </a:rPr>
              <a:t>i</a:t>
            </a:r>
            <a:r>
              <a:rPr sz="2400" dirty="0">
                <a:latin typeface="Times New Roman"/>
                <a:cs typeface="Times New Roman"/>
              </a:rPr>
              <a:t>/	</a:t>
            </a:r>
            <a:r>
              <a:rPr sz="2400" spc="-75" dirty="0">
                <a:latin typeface="Times New Roman"/>
                <a:cs typeface="Times New Roman"/>
              </a:rPr>
              <a:t>y</a:t>
            </a:r>
            <a:r>
              <a:rPr sz="2400" spc="-10" dirty="0">
                <a:latin typeface="Times New Roman"/>
                <a:cs typeface="Times New Roman"/>
              </a:rPr>
              <a:t>e</a:t>
            </a:r>
            <a:r>
              <a:rPr sz="2400" dirty="0">
                <a:latin typeface="Times New Roman"/>
                <a:cs typeface="Times New Roman"/>
              </a:rPr>
              <a:t>te</a:t>
            </a:r>
            <a:r>
              <a:rPr sz="2400" spc="-15" dirty="0">
                <a:latin typeface="Times New Roman"/>
                <a:cs typeface="Times New Roman"/>
              </a:rPr>
              <a:t>r</a:t>
            </a:r>
            <a:r>
              <a:rPr sz="2400" dirty="0">
                <a:latin typeface="Times New Roman"/>
                <a:cs typeface="Times New Roman"/>
              </a:rPr>
              <a:t>li	</a:t>
            </a:r>
            <a:r>
              <a:rPr sz="2400" spc="20" dirty="0">
                <a:latin typeface="Times New Roman"/>
                <a:cs typeface="Times New Roman"/>
              </a:rPr>
              <a:t>s</a:t>
            </a:r>
            <a:r>
              <a:rPr sz="2400" dirty="0">
                <a:latin typeface="Times New Roman"/>
                <a:cs typeface="Times New Roman"/>
              </a:rPr>
              <a:t>onu</a:t>
            </a:r>
            <a:r>
              <a:rPr sz="2400" spc="-15" dirty="0">
                <a:latin typeface="Times New Roman"/>
                <a:cs typeface="Times New Roman"/>
              </a:rPr>
              <a:t>ç</a:t>
            </a:r>
            <a:r>
              <a:rPr sz="2400" dirty="0">
                <a:latin typeface="Times New Roman"/>
                <a:cs typeface="Times New Roman"/>
              </a:rPr>
              <a:t>lar</a:t>
            </a:r>
          </a:p>
          <a:p>
            <a:pPr marL="241300">
              <a:lnSpc>
                <a:spcPct val="100000"/>
              </a:lnSpc>
              <a:spcBef>
                <a:spcPts val="5"/>
              </a:spcBef>
            </a:pPr>
            <a:r>
              <a:rPr sz="2400" spc="-15" dirty="0">
                <a:latin typeface="Times New Roman"/>
                <a:cs typeface="Times New Roman"/>
              </a:rPr>
              <a:t>veriyor</a:t>
            </a:r>
            <a:r>
              <a:rPr sz="2400" spc="50" dirty="0">
                <a:latin typeface="Times New Roman"/>
                <a:cs typeface="Times New Roman"/>
              </a:rPr>
              <a:t> </a:t>
            </a:r>
            <a:r>
              <a:rPr sz="2400" dirty="0">
                <a:latin typeface="Times New Roman"/>
                <a:cs typeface="Times New Roman"/>
              </a:rPr>
              <a:t>mu?</a:t>
            </a:r>
          </a:p>
          <a:p>
            <a:pPr marL="241300" indent="-228600">
              <a:lnSpc>
                <a:spcPct val="100000"/>
              </a:lnSpc>
              <a:buFont typeface="Arial MT"/>
              <a:buChar char="•"/>
              <a:tabLst>
                <a:tab pos="241300" algn="l"/>
              </a:tabLst>
            </a:pPr>
            <a:r>
              <a:rPr sz="2400" spc="-5" dirty="0">
                <a:latin typeface="Times New Roman"/>
                <a:cs typeface="Times New Roman"/>
              </a:rPr>
              <a:t>Bakım</a:t>
            </a:r>
            <a:r>
              <a:rPr sz="2400" spc="5" dirty="0">
                <a:latin typeface="Times New Roman"/>
                <a:cs typeface="Times New Roman"/>
              </a:rPr>
              <a:t> </a:t>
            </a:r>
            <a:r>
              <a:rPr sz="2400" spc="-5" dirty="0">
                <a:latin typeface="Times New Roman"/>
                <a:cs typeface="Times New Roman"/>
              </a:rPr>
              <a:t>verenlerin</a:t>
            </a:r>
            <a:r>
              <a:rPr sz="2400" spc="30" dirty="0">
                <a:latin typeface="Times New Roman"/>
                <a:cs typeface="Times New Roman"/>
              </a:rPr>
              <a:t> </a:t>
            </a:r>
            <a:r>
              <a:rPr sz="2400" spc="-5" dirty="0">
                <a:latin typeface="Times New Roman"/>
                <a:cs typeface="Times New Roman"/>
              </a:rPr>
              <a:t>bağımsız </a:t>
            </a:r>
            <a:r>
              <a:rPr sz="2400" dirty="0">
                <a:latin typeface="Times New Roman"/>
                <a:cs typeface="Times New Roman"/>
              </a:rPr>
              <a:t>olma </a:t>
            </a:r>
            <a:r>
              <a:rPr sz="2400" spc="-5" dirty="0">
                <a:latin typeface="Times New Roman"/>
                <a:cs typeface="Times New Roman"/>
              </a:rPr>
              <a:t>girişimlerine tepki</a:t>
            </a:r>
            <a:r>
              <a:rPr sz="2400" spc="-25" dirty="0">
                <a:latin typeface="Times New Roman"/>
                <a:cs typeface="Times New Roman"/>
              </a:rPr>
              <a:t> </a:t>
            </a:r>
            <a:r>
              <a:rPr sz="2400" spc="-5" dirty="0">
                <a:latin typeface="Times New Roman"/>
                <a:cs typeface="Times New Roman"/>
              </a:rPr>
              <a:t>ve</a:t>
            </a:r>
            <a:r>
              <a:rPr sz="2400" spc="-10" dirty="0">
                <a:latin typeface="Times New Roman"/>
                <a:cs typeface="Times New Roman"/>
              </a:rPr>
              <a:t> </a:t>
            </a:r>
            <a:r>
              <a:rPr sz="2400" dirty="0">
                <a:latin typeface="Times New Roman"/>
                <a:cs typeface="Times New Roman"/>
              </a:rPr>
              <a:t>tutumlarının</a:t>
            </a:r>
            <a:r>
              <a:rPr sz="2400" spc="-25" dirty="0">
                <a:latin typeface="Times New Roman"/>
                <a:cs typeface="Times New Roman"/>
              </a:rPr>
              <a:t> </a:t>
            </a:r>
            <a:r>
              <a:rPr sz="2400" spc="-5" dirty="0">
                <a:latin typeface="Times New Roman"/>
                <a:cs typeface="Times New Roman"/>
              </a:rPr>
              <a:t>önemi…</a:t>
            </a:r>
            <a:endParaRPr sz="2400" dirty="0">
              <a:latin typeface="Times New Roman"/>
              <a:cs typeface="Times New Roman"/>
            </a:endParaRPr>
          </a:p>
        </p:txBody>
      </p:sp>
      <p:pic>
        <p:nvPicPr>
          <p:cNvPr id="3" name="object 3"/>
          <p:cNvPicPr/>
          <p:nvPr/>
        </p:nvPicPr>
        <p:blipFill>
          <a:blip r:embed="rId2" cstate="print"/>
          <a:stretch>
            <a:fillRect/>
          </a:stretch>
        </p:blipFill>
        <p:spPr>
          <a:xfrm>
            <a:off x="4419600" y="5283589"/>
            <a:ext cx="2493265" cy="1287898"/>
          </a:xfrm>
          <a:prstGeom prst="rect">
            <a:avLst/>
          </a:prstGeom>
        </p:spPr>
      </p:pic>
      <p:sp>
        <p:nvSpPr>
          <p:cNvPr id="4" name="object 4"/>
          <p:cNvSpPr txBox="1">
            <a:spLocks noGrp="1"/>
          </p:cNvSpPr>
          <p:nvPr>
            <p:ph type="title"/>
          </p:nvPr>
        </p:nvSpPr>
        <p:spPr>
          <a:xfrm>
            <a:off x="3814064" y="647522"/>
            <a:ext cx="5209540" cy="574675"/>
          </a:xfrm>
          <a:prstGeom prst="rect">
            <a:avLst/>
          </a:prstGeom>
        </p:spPr>
        <p:txBody>
          <a:bodyPr vert="horz" wrap="square" lIns="0" tIns="12700" rIns="0" bIns="0" rtlCol="0">
            <a:spAutoFit/>
          </a:bodyPr>
          <a:lstStyle/>
          <a:p>
            <a:pPr marL="12700">
              <a:lnSpc>
                <a:spcPct val="100000"/>
              </a:lnSpc>
              <a:spcBef>
                <a:spcPts val="100"/>
              </a:spcBef>
            </a:pPr>
            <a:r>
              <a:rPr spc="-5" dirty="0"/>
              <a:t>Psikososyal</a:t>
            </a:r>
            <a:r>
              <a:rPr spc="-15" dirty="0"/>
              <a:t> </a:t>
            </a:r>
            <a:r>
              <a:rPr dirty="0"/>
              <a:t>gelişim</a:t>
            </a:r>
            <a:r>
              <a:rPr spc="-45" dirty="0"/>
              <a:t> </a:t>
            </a:r>
            <a:r>
              <a:rPr dirty="0"/>
              <a:t>evreleri</a:t>
            </a:r>
          </a:p>
        </p:txBody>
      </p:sp>
    </p:spTree>
    <p:extLst>
      <p:ext uri="{BB962C8B-B14F-4D97-AF65-F5344CB8AC3E}">
        <p14:creationId xmlns:p14="http://schemas.microsoft.com/office/powerpoint/2010/main" val="412103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6744" y="1515313"/>
            <a:ext cx="7294245" cy="3749040"/>
          </a:xfrm>
          <a:prstGeom prst="rect">
            <a:avLst/>
          </a:prstGeom>
        </p:spPr>
        <p:txBody>
          <a:bodyPr vert="horz" wrap="square" lIns="0" tIns="13970" rIns="0" bIns="0" rtlCol="0">
            <a:spAutoFit/>
          </a:bodyPr>
          <a:lstStyle/>
          <a:p>
            <a:pPr marL="12700">
              <a:lnSpc>
                <a:spcPct val="100000"/>
              </a:lnSpc>
              <a:spcBef>
                <a:spcPts val="110"/>
              </a:spcBef>
            </a:pPr>
            <a:r>
              <a:rPr sz="2800" b="1" i="1" dirty="0">
                <a:solidFill>
                  <a:srgbClr val="4471C4"/>
                </a:solidFill>
                <a:latin typeface="Times New Roman"/>
                <a:cs typeface="Times New Roman"/>
              </a:rPr>
              <a:t>Üçüncü</a:t>
            </a:r>
            <a:r>
              <a:rPr sz="2800" b="1" i="1" spc="-25"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60" dirty="0">
                <a:solidFill>
                  <a:srgbClr val="4471C4"/>
                </a:solidFill>
                <a:latin typeface="Times New Roman"/>
                <a:cs typeface="Times New Roman"/>
              </a:rPr>
              <a:t> </a:t>
            </a:r>
            <a:r>
              <a:rPr sz="2800" b="1" i="1" dirty="0">
                <a:solidFill>
                  <a:srgbClr val="4471C4"/>
                </a:solidFill>
                <a:latin typeface="Times New Roman"/>
                <a:cs typeface="Times New Roman"/>
              </a:rPr>
              <a:t>Girişimciliğe</a:t>
            </a:r>
            <a:r>
              <a:rPr sz="2800" b="1" i="1" spc="-85" dirty="0">
                <a:solidFill>
                  <a:srgbClr val="4471C4"/>
                </a:solidFill>
                <a:latin typeface="Times New Roman"/>
                <a:cs typeface="Times New Roman"/>
              </a:rPr>
              <a:t> </a:t>
            </a:r>
            <a:r>
              <a:rPr sz="2800" b="1" i="1" spc="5" dirty="0">
                <a:solidFill>
                  <a:srgbClr val="4471C4"/>
                </a:solidFill>
                <a:latin typeface="Times New Roman"/>
                <a:cs typeface="Times New Roman"/>
              </a:rPr>
              <a:t>karşı</a:t>
            </a:r>
            <a:r>
              <a:rPr sz="2800" b="1" i="1" spc="-80" dirty="0">
                <a:solidFill>
                  <a:srgbClr val="4471C4"/>
                </a:solidFill>
                <a:latin typeface="Times New Roman"/>
                <a:cs typeface="Times New Roman"/>
              </a:rPr>
              <a:t> </a:t>
            </a:r>
            <a:r>
              <a:rPr sz="2800" b="1" i="1" dirty="0">
                <a:solidFill>
                  <a:srgbClr val="4471C4"/>
                </a:solidFill>
                <a:latin typeface="Times New Roman"/>
                <a:cs typeface="Times New Roman"/>
              </a:rPr>
              <a:t>suçluluk</a:t>
            </a:r>
            <a:endParaRPr sz="2800">
              <a:latin typeface="Times New Roman"/>
              <a:cs typeface="Times New Roman"/>
            </a:endParaRPr>
          </a:p>
          <a:p>
            <a:pPr>
              <a:lnSpc>
                <a:spcPct val="100000"/>
              </a:lnSpc>
              <a:spcBef>
                <a:spcPts val="20"/>
              </a:spcBef>
            </a:pPr>
            <a:endParaRPr sz="2500">
              <a:latin typeface="Times New Roman"/>
              <a:cs typeface="Times New Roman"/>
            </a:endParaRPr>
          </a:p>
          <a:p>
            <a:pPr marL="241300" indent="-228600" algn="just">
              <a:lnSpc>
                <a:spcPct val="100000"/>
              </a:lnSpc>
              <a:buFont typeface="Arial MT"/>
              <a:buChar char="•"/>
              <a:tabLst>
                <a:tab pos="241300" algn="l"/>
              </a:tabLst>
            </a:pPr>
            <a:r>
              <a:rPr sz="2400" spc="-5" dirty="0">
                <a:latin typeface="Times New Roman"/>
                <a:cs typeface="Times New Roman"/>
              </a:rPr>
              <a:t>4-6</a:t>
            </a:r>
            <a:r>
              <a:rPr sz="2400" spc="-20" dirty="0">
                <a:latin typeface="Times New Roman"/>
                <a:cs typeface="Times New Roman"/>
              </a:rPr>
              <a:t> </a:t>
            </a:r>
            <a:r>
              <a:rPr sz="2400" spc="-25" dirty="0">
                <a:latin typeface="Times New Roman"/>
                <a:cs typeface="Times New Roman"/>
              </a:rPr>
              <a:t>yaş,</a:t>
            </a:r>
            <a:r>
              <a:rPr sz="2400" spc="85" dirty="0">
                <a:latin typeface="Times New Roman"/>
                <a:cs typeface="Times New Roman"/>
              </a:rPr>
              <a:t> </a:t>
            </a:r>
            <a:r>
              <a:rPr sz="2400" spc="-20" dirty="0">
                <a:latin typeface="Times New Roman"/>
                <a:cs typeface="Times New Roman"/>
              </a:rPr>
              <a:t>oyun</a:t>
            </a:r>
            <a:r>
              <a:rPr sz="2400" spc="50" dirty="0">
                <a:latin typeface="Times New Roman"/>
                <a:cs typeface="Times New Roman"/>
              </a:rPr>
              <a:t> </a:t>
            </a:r>
            <a:r>
              <a:rPr sz="2400" spc="-5" dirty="0">
                <a:latin typeface="Times New Roman"/>
                <a:cs typeface="Times New Roman"/>
              </a:rPr>
              <a:t>dönemi</a:t>
            </a:r>
            <a:endParaRPr sz="2400">
              <a:latin typeface="Times New Roman"/>
              <a:cs typeface="Times New Roman"/>
            </a:endParaRPr>
          </a:p>
          <a:p>
            <a:pPr marL="241300" marR="8255" indent="-228600" algn="just">
              <a:lnSpc>
                <a:spcPct val="100000"/>
              </a:lnSpc>
              <a:spcBef>
                <a:spcPts val="5"/>
              </a:spcBef>
              <a:buFont typeface="Arial MT"/>
              <a:buChar char="•"/>
              <a:tabLst>
                <a:tab pos="241300" algn="l"/>
              </a:tabLst>
            </a:pPr>
            <a:r>
              <a:rPr sz="2400" i="1" dirty="0">
                <a:latin typeface="Times New Roman"/>
                <a:cs typeface="Times New Roman"/>
              </a:rPr>
              <a:t>Çatışma:</a:t>
            </a:r>
            <a:r>
              <a:rPr sz="2400" i="1" spc="5" dirty="0">
                <a:latin typeface="Times New Roman"/>
                <a:cs typeface="Times New Roman"/>
              </a:rPr>
              <a:t> </a:t>
            </a:r>
            <a:r>
              <a:rPr sz="2400" spc="-5" dirty="0">
                <a:latin typeface="Times New Roman"/>
                <a:cs typeface="Times New Roman"/>
              </a:rPr>
              <a:t>Daha</a:t>
            </a:r>
            <a:r>
              <a:rPr sz="2400" dirty="0">
                <a:latin typeface="Times New Roman"/>
                <a:cs typeface="Times New Roman"/>
              </a:rPr>
              <a:t> </a:t>
            </a:r>
            <a:r>
              <a:rPr sz="2400" spc="-5" dirty="0">
                <a:latin typeface="Times New Roman"/>
                <a:cs typeface="Times New Roman"/>
              </a:rPr>
              <a:t>yetenekli/</a:t>
            </a:r>
            <a:r>
              <a:rPr sz="2400" dirty="0">
                <a:latin typeface="Times New Roman"/>
                <a:cs typeface="Times New Roman"/>
              </a:rPr>
              <a:t> özerk</a:t>
            </a:r>
            <a:r>
              <a:rPr sz="2400" spc="5" dirty="0">
                <a:latin typeface="Times New Roman"/>
                <a:cs typeface="Times New Roman"/>
              </a:rPr>
              <a:t> </a:t>
            </a:r>
            <a:r>
              <a:rPr sz="2400" dirty="0">
                <a:latin typeface="Times New Roman"/>
                <a:cs typeface="Times New Roman"/>
              </a:rPr>
              <a:t>bir</a:t>
            </a:r>
            <a:r>
              <a:rPr sz="2400" spc="5" dirty="0">
                <a:latin typeface="Times New Roman"/>
                <a:cs typeface="Times New Roman"/>
              </a:rPr>
              <a:t> </a:t>
            </a:r>
            <a:r>
              <a:rPr sz="2400" spc="-5" dirty="0">
                <a:latin typeface="Times New Roman"/>
                <a:cs typeface="Times New Roman"/>
              </a:rPr>
              <a:t>birey</a:t>
            </a:r>
            <a:r>
              <a:rPr sz="2400" spc="595" dirty="0">
                <a:latin typeface="Times New Roman"/>
                <a:cs typeface="Times New Roman"/>
              </a:rPr>
              <a:t> </a:t>
            </a:r>
            <a:r>
              <a:rPr sz="2400" spc="-5" dirty="0">
                <a:latin typeface="Times New Roman"/>
                <a:cs typeface="Times New Roman"/>
              </a:rPr>
              <a:t>olarak </a:t>
            </a:r>
            <a:r>
              <a:rPr sz="2400" dirty="0">
                <a:latin typeface="Times New Roman"/>
                <a:cs typeface="Times New Roman"/>
              </a:rPr>
              <a:t> </a:t>
            </a:r>
            <a:r>
              <a:rPr sz="2400" spc="-5" dirty="0">
                <a:latin typeface="Times New Roman"/>
                <a:cs typeface="Times New Roman"/>
              </a:rPr>
              <a:t>giriştiğim karmaşık görevlerde sınırlarım </a:t>
            </a:r>
            <a:r>
              <a:rPr sz="2400" spc="-10" dirty="0">
                <a:latin typeface="Times New Roman"/>
                <a:cs typeface="Times New Roman"/>
              </a:rPr>
              <a:t>nereye kadar? </a:t>
            </a:r>
            <a:r>
              <a:rPr sz="2400" spc="-5" dirty="0">
                <a:latin typeface="Times New Roman"/>
                <a:cs typeface="Times New Roman"/>
              </a:rPr>
              <a:t> Sınırlarımın </a:t>
            </a:r>
            <a:r>
              <a:rPr sz="2400" spc="-10" dirty="0">
                <a:latin typeface="Times New Roman"/>
                <a:cs typeface="Times New Roman"/>
              </a:rPr>
              <a:t>bittiği yerde uygun </a:t>
            </a:r>
            <a:r>
              <a:rPr sz="2400" spc="-5" dirty="0">
                <a:latin typeface="Times New Roman"/>
                <a:cs typeface="Times New Roman"/>
              </a:rPr>
              <a:t>girişimcilik </a:t>
            </a:r>
            <a:r>
              <a:rPr sz="2400" dirty="0">
                <a:latin typeface="Times New Roman"/>
                <a:cs typeface="Times New Roman"/>
              </a:rPr>
              <a:t>ve </a:t>
            </a:r>
            <a:r>
              <a:rPr sz="2400" spc="-10" dirty="0">
                <a:latin typeface="Times New Roman"/>
                <a:cs typeface="Times New Roman"/>
              </a:rPr>
              <a:t>rekabet </a:t>
            </a:r>
            <a:r>
              <a:rPr sz="2400" spc="-5" dirty="0">
                <a:latin typeface="Times New Roman"/>
                <a:cs typeface="Times New Roman"/>
              </a:rPr>
              <a:t> stratejileri</a:t>
            </a:r>
            <a:r>
              <a:rPr sz="2400" spc="-25" dirty="0">
                <a:latin typeface="Times New Roman"/>
                <a:cs typeface="Times New Roman"/>
              </a:rPr>
              <a:t> </a:t>
            </a:r>
            <a:r>
              <a:rPr sz="2400" spc="-5" dirty="0">
                <a:latin typeface="Times New Roman"/>
                <a:cs typeface="Times New Roman"/>
              </a:rPr>
              <a:t>hangileri?</a:t>
            </a:r>
            <a:endParaRPr sz="2400">
              <a:latin typeface="Times New Roman"/>
              <a:cs typeface="Times New Roman"/>
            </a:endParaRPr>
          </a:p>
          <a:p>
            <a:pPr marL="241300" marR="5080" indent="-228600" algn="just">
              <a:lnSpc>
                <a:spcPct val="100000"/>
              </a:lnSpc>
              <a:spcBef>
                <a:spcPts val="5"/>
              </a:spcBef>
              <a:buFont typeface="Arial MT"/>
              <a:buChar char="•"/>
              <a:tabLst>
                <a:tab pos="241300" algn="l"/>
              </a:tabLst>
            </a:pPr>
            <a:r>
              <a:rPr sz="2400" spc="-5" dirty="0">
                <a:latin typeface="Times New Roman"/>
                <a:cs typeface="Times New Roman"/>
              </a:rPr>
              <a:t>Çocuğun</a:t>
            </a:r>
            <a:r>
              <a:rPr sz="2400" dirty="0">
                <a:latin typeface="Times New Roman"/>
                <a:cs typeface="Times New Roman"/>
              </a:rPr>
              <a:t> </a:t>
            </a:r>
            <a:r>
              <a:rPr sz="2400" spc="-5" dirty="0">
                <a:latin typeface="Times New Roman"/>
                <a:cs typeface="Times New Roman"/>
              </a:rPr>
              <a:t>etrafındaki</a:t>
            </a:r>
            <a:r>
              <a:rPr sz="2400" dirty="0">
                <a:latin typeface="Times New Roman"/>
                <a:cs typeface="Times New Roman"/>
              </a:rPr>
              <a:t> </a:t>
            </a:r>
            <a:r>
              <a:rPr sz="2400" spc="-5" dirty="0">
                <a:latin typeface="Times New Roman"/>
                <a:cs typeface="Times New Roman"/>
              </a:rPr>
              <a:t>önemli</a:t>
            </a:r>
            <a:r>
              <a:rPr sz="2400" dirty="0">
                <a:latin typeface="Times New Roman"/>
                <a:cs typeface="Times New Roman"/>
              </a:rPr>
              <a:t> </a:t>
            </a:r>
            <a:r>
              <a:rPr sz="2400" spc="-10" dirty="0">
                <a:latin typeface="Times New Roman"/>
                <a:cs typeface="Times New Roman"/>
              </a:rPr>
              <a:t>yetişkinlerin</a:t>
            </a:r>
            <a:r>
              <a:rPr sz="2400" spc="-5" dirty="0">
                <a:latin typeface="Times New Roman"/>
                <a:cs typeface="Times New Roman"/>
              </a:rPr>
              <a:t> </a:t>
            </a:r>
            <a:r>
              <a:rPr sz="2400" dirty="0">
                <a:latin typeface="Times New Roman"/>
                <a:cs typeface="Times New Roman"/>
              </a:rPr>
              <a:t>sorumluluk </a:t>
            </a:r>
            <a:r>
              <a:rPr sz="2400" spc="5" dirty="0">
                <a:latin typeface="Times New Roman"/>
                <a:cs typeface="Times New Roman"/>
              </a:rPr>
              <a:t> </a:t>
            </a:r>
            <a:r>
              <a:rPr sz="2400" spc="-5" dirty="0">
                <a:latin typeface="Times New Roman"/>
                <a:cs typeface="Times New Roman"/>
              </a:rPr>
              <a:t>verme,</a:t>
            </a:r>
            <a:r>
              <a:rPr sz="2400" dirty="0">
                <a:latin typeface="Times New Roman"/>
                <a:cs typeface="Times New Roman"/>
              </a:rPr>
              <a:t> </a:t>
            </a:r>
            <a:r>
              <a:rPr sz="2400" spc="-5" dirty="0">
                <a:latin typeface="Times New Roman"/>
                <a:cs typeface="Times New Roman"/>
              </a:rPr>
              <a:t>sınır</a:t>
            </a:r>
            <a:r>
              <a:rPr sz="2400" dirty="0">
                <a:latin typeface="Times New Roman"/>
                <a:cs typeface="Times New Roman"/>
              </a:rPr>
              <a:t> </a:t>
            </a:r>
            <a:r>
              <a:rPr sz="2400" spc="-10" dirty="0">
                <a:latin typeface="Times New Roman"/>
                <a:cs typeface="Times New Roman"/>
              </a:rPr>
              <a:t>koyma</a:t>
            </a:r>
            <a:r>
              <a:rPr sz="2400" spc="-5" dirty="0">
                <a:latin typeface="Times New Roman"/>
                <a:cs typeface="Times New Roman"/>
              </a:rPr>
              <a:t> </a:t>
            </a:r>
            <a:r>
              <a:rPr sz="2400" dirty="0">
                <a:latin typeface="Times New Roman"/>
                <a:cs typeface="Times New Roman"/>
              </a:rPr>
              <a:t>ve</a:t>
            </a:r>
            <a:r>
              <a:rPr sz="2400" spc="5" dirty="0">
                <a:latin typeface="Times New Roman"/>
                <a:cs typeface="Times New Roman"/>
              </a:rPr>
              <a:t> </a:t>
            </a:r>
            <a:r>
              <a:rPr sz="2400" spc="-10" dirty="0">
                <a:latin typeface="Times New Roman"/>
                <a:cs typeface="Times New Roman"/>
              </a:rPr>
              <a:t>kaygı</a:t>
            </a:r>
            <a:r>
              <a:rPr sz="2400" spc="-5" dirty="0">
                <a:latin typeface="Times New Roman"/>
                <a:cs typeface="Times New Roman"/>
              </a:rPr>
              <a:t> içermeyen</a:t>
            </a:r>
            <a:r>
              <a:rPr sz="2400" dirty="0">
                <a:latin typeface="Times New Roman"/>
                <a:cs typeface="Times New Roman"/>
              </a:rPr>
              <a:t> tutumlarının </a:t>
            </a:r>
            <a:r>
              <a:rPr sz="2400" spc="5" dirty="0">
                <a:latin typeface="Times New Roman"/>
                <a:cs typeface="Times New Roman"/>
              </a:rPr>
              <a:t> </a:t>
            </a:r>
            <a:r>
              <a:rPr sz="2400" spc="-5" dirty="0">
                <a:latin typeface="Times New Roman"/>
                <a:cs typeface="Times New Roman"/>
              </a:rPr>
              <a:t>önemi…</a:t>
            </a:r>
            <a:endParaRPr sz="2400">
              <a:latin typeface="Times New Roman"/>
              <a:cs typeface="Times New Roman"/>
            </a:endParaRPr>
          </a:p>
        </p:txBody>
      </p:sp>
      <p:pic>
        <p:nvPicPr>
          <p:cNvPr id="3" name="object 3"/>
          <p:cNvPicPr/>
          <p:nvPr/>
        </p:nvPicPr>
        <p:blipFill>
          <a:blip r:embed="rId2" cstate="print"/>
          <a:stretch>
            <a:fillRect/>
          </a:stretch>
        </p:blipFill>
        <p:spPr>
          <a:xfrm>
            <a:off x="8494776" y="2791967"/>
            <a:ext cx="2904744" cy="1886711"/>
          </a:xfrm>
          <a:prstGeom prst="rect">
            <a:avLst/>
          </a:prstGeom>
        </p:spPr>
      </p:pic>
      <p:sp>
        <p:nvSpPr>
          <p:cNvPr id="4" name="object 4"/>
          <p:cNvSpPr txBox="1">
            <a:spLocks noGrp="1"/>
          </p:cNvSpPr>
          <p:nvPr>
            <p:ph type="title"/>
          </p:nvPr>
        </p:nvSpPr>
        <p:spPr>
          <a:xfrm>
            <a:off x="3492500" y="655446"/>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Tree>
    <p:extLst>
      <p:ext uri="{BB962C8B-B14F-4D97-AF65-F5344CB8AC3E}">
        <p14:creationId xmlns:p14="http://schemas.microsoft.com/office/powerpoint/2010/main" val="3083421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4163" y="1476882"/>
            <a:ext cx="10586085" cy="2712085"/>
          </a:xfrm>
          <a:prstGeom prst="rect">
            <a:avLst/>
          </a:prstGeom>
        </p:spPr>
        <p:txBody>
          <a:bodyPr vert="horz" wrap="square" lIns="0" tIns="13335" rIns="0" bIns="0" rtlCol="0">
            <a:spAutoFit/>
          </a:bodyPr>
          <a:lstStyle/>
          <a:p>
            <a:pPr marL="12700">
              <a:lnSpc>
                <a:spcPct val="100000"/>
              </a:lnSpc>
              <a:spcBef>
                <a:spcPts val="105"/>
              </a:spcBef>
            </a:pPr>
            <a:r>
              <a:rPr sz="2800" b="1" i="1" dirty="0">
                <a:solidFill>
                  <a:srgbClr val="4471C4"/>
                </a:solidFill>
                <a:latin typeface="Times New Roman"/>
                <a:cs typeface="Times New Roman"/>
              </a:rPr>
              <a:t>Dördüncü</a:t>
            </a:r>
            <a:r>
              <a:rPr sz="2800" b="1" i="1" spc="-45"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25" dirty="0">
                <a:solidFill>
                  <a:srgbClr val="4471C4"/>
                </a:solidFill>
                <a:latin typeface="Times New Roman"/>
                <a:cs typeface="Times New Roman"/>
              </a:rPr>
              <a:t> </a:t>
            </a:r>
            <a:r>
              <a:rPr sz="2800" b="1" i="1" spc="-5" dirty="0">
                <a:solidFill>
                  <a:srgbClr val="4471C4"/>
                </a:solidFill>
                <a:latin typeface="Times New Roman"/>
                <a:cs typeface="Times New Roman"/>
              </a:rPr>
              <a:t>Çalışkanlığa/</a:t>
            </a:r>
            <a:r>
              <a:rPr sz="2800" b="1" i="1" spc="-50" dirty="0">
                <a:solidFill>
                  <a:srgbClr val="4471C4"/>
                </a:solidFill>
                <a:latin typeface="Times New Roman"/>
                <a:cs typeface="Times New Roman"/>
              </a:rPr>
              <a:t> </a:t>
            </a:r>
            <a:r>
              <a:rPr sz="2800" b="1" i="1" spc="5" dirty="0">
                <a:solidFill>
                  <a:srgbClr val="4471C4"/>
                </a:solidFill>
                <a:latin typeface="Times New Roman"/>
                <a:cs typeface="Times New Roman"/>
              </a:rPr>
              <a:t>başarmaya</a:t>
            </a:r>
            <a:r>
              <a:rPr sz="2800" b="1" i="1" spc="-15" dirty="0">
                <a:solidFill>
                  <a:srgbClr val="4471C4"/>
                </a:solidFill>
                <a:latin typeface="Times New Roman"/>
                <a:cs typeface="Times New Roman"/>
              </a:rPr>
              <a:t> </a:t>
            </a:r>
            <a:r>
              <a:rPr sz="2800" b="1" i="1" spc="-5" dirty="0">
                <a:solidFill>
                  <a:srgbClr val="4471C4"/>
                </a:solidFill>
                <a:latin typeface="Times New Roman"/>
                <a:cs typeface="Times New Roman"/>
              </a:rPr>
              <a:t>karşı</a:t>
            </a:r>
            <a:r>
              <a:rPr sz="2800" b="1" i="1" spc="-80" dirty="0">
                <a:solidFill>
                  <a:srgbClr val="4471C4"/>
                </a:solidFill>
                <a:latin typeface="Times New Roman"/>
                <a:cs typeface="Times New Roman"/>
              </a:rPr>
              <a:t> </a:t>
            </a:r>
            <a:r>
              <a:rPr sz="2800" b="1" i="1" spc="5" dirty="0">
                <a:solidFill>
                  <a:srgbClr val="4471C4"/>
                </a:solidFill>
                <a:latin typeface="Times New Roman"/>
                <a:cs typeface="Times New Roman"/>
              </a:rPr>
              <a:t>aşağılık</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duygusu</a:t>
            </a:r>
            <a:endParaRPr sz="2800">
              <a:latin typeface="Times New Roman"/>
              <a:cs typeface="Times New Roman"/>
            </a:endParaRPr>
          </a:p>
          <a:p>
            <a:pPr>
              <a:lnSpc>
                <a:spcPct val="100000"/>
              </a:lnSpc>
              <a:spcBef>
                <a:spcPts val="45"/>
              </a:spcBef>
            </a:pPr>
            <a:endParaRPr sz="29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6/7-12</a:t>
            </a:r>
            <a:r>
              <a:rPr sz="2400" spc="-35"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241300" marR="6985" indent="-228600">
              <a:lnSpc>
                <a:spcPct val="100000"/>
              </a:lnSpc>
              <a:spcBef>
                <a:spcPts val="5"/>
              </a:spcBef>
              <a:buFont typeface="Arial MT"/>
              <a:buChar char="•"/>
              <a:tabLst>
                <a:tab pos="241300" algn="l"/>
                <a:tab pos="1515110" algn="l"/>
                <a:tab pos="2816860" algn="l"/>
                <a:tab pos="4082415" algn="l"/>
                <a:tab pos="5316855" algn="l"/>
                <a:tab pos="6286500" algn="l"/>
                <a:tab pos="6997065" algn="l"/>
                <a:tab pos="7439025" algn="l"/>
                <a:tab pos="8832215" algn="l"/>
              </a:tabLst>
            </a:pPr>
            <a:r>
              <a:rPr sz="2400" i="1" dirty="0">
                <a:latin typeface="Times New Roman"/>
                <a:cs typeface="Times New Roman"/>
              </a:rPr>
              <a:t>Çat</a:t>
            </a:r>
            <a:r>
              <a:rPr sz="2400" i="1" spc="5" dirty="0">
                <a:latin typeface="Times New Roman"/>
                <a:cs typeface="Times New Roman"/>
              </a:rPr>
              <a:t>ı</a:t>
            </a:r>
            <a:r>
              <a:rPr sz="2400" i="1" spc="-5" dirty="0">
                <a:latin typeface="Times New Roman"/>
                <a:cs typeface="Times New Roman"/>
              </a:rPr>
              <a:t>şm</a:t>
            </a:r>
            <a:r>
              <a:rPr sz="2400" i="1" spc="5" dirty="0">
                <a:latin typeface="Times New Roman"/>
                <a:cs typeface="Times New Roman"/>
              </a:rPr>
              <a:t>a</a:t>
            </a:r>
            <a:r>
              <a:rPr sz="2400" i="1" dirty="0">
                <a:latin typeface="Times New Roman"/>
                <a:cs typeface="Times New Roman"/>
              </a:rPr>
              <a:t>:	</a:t>
            </a:r>
            <a:r>
              <a:rPr sz="2400" spc="-10" dirty="0">
                <a:latin typeface="Times New Roman"/>
                <a:cs typeface="Times New Roman"/>
              </a:rPr>
              <a:t>“</a:t>
            </a:r>
            <a:r>
              <a:rPr sz="2400" spc="-5" dirty="0">
                <a:latin typeface="Times New Roman"/>
                <a:cs typeface="Times New Roman"/>
              </a:rPr>
              <a:t>G</a:t>
            </a:r>
            <a:r>
              <a:rPr sz="2400" spc="-15" dirty="0">
                <a:latin typeface="Times New Roman"/>
                <a:cs typeface="Times New Roman"/>
              </a:rPr>
              <a:t>e</a:t>
            </a:r>
            <a:r>
              <a:rPr sz="2400" dirty="0">
                <a:latin typeface="Times New Roman"/>
                <a:cs typeface="Times New Roman"/>
              </a:rPr>
              <a:t>r</a:t>
            </a:r>
            <a:r>
              <a:rPr sz="2400" spc="-20" dirty="0">
                <a:latin typeface="Times New Roman"/>
                <a:cs typeface="Times New Roman"/>
              </a:rPr>
              <a:t>ç</a:t>
            </a:r>
            <a:r>
              <a:rPr sz="2400" spc="-10" dirty="0">
                <a:latin typeface="Times New Roman"/>
                <a:cs typeface="Times New Roman"/>
              </a:rPr>
              <a:t>e</a:t>
            </a:r>
            <a:r>
              <a:rPr sz="2400" spc="20" dirty="0">
                <a:latin typeface="Times New Roman"/>
                <a:cs typeface="Times New Roman"/>
              </a:rPr>
              <a:t>k</a:t>
            </a:r>
            <a:r>
              <a:rPr sz="2400" dirty="0">
                <a:latin typeface="Times New Roman"/>
                <a:cs typeface="Times New Roman"/>
              </a:rPr>
              <a:t>”	dü</a:t>
            </a:r>
            <a:r>
              <a:rPr sz="2400" spc="20" dirty="0">
                <a:latin typeface="Times New Roman"/>
                <a:cs typeface="Times New Roman"/>
              </a:rPr>
              <a:t>n</a:t>
            </a:r>
            <a:r>
              <a:rPr sz="2400" spc="-50" dirty="0">
                <a:latin typeface="Times New Roman"/>
                <a:cs typeface="Times New Roman"/>
              </a:rPr>
              <a:t>y</a:t>
            </a:r>
            <a:r>
              <a:rPr sz="2400" spc="10" dirty="0">
                <a:latin typeface="Times New Roman"/>
                <a:cs typeface="Times New Roman"/>
              </a:rPr>
              <a:t>a</a:t>
            </a:r>
            <a:r>
              <a:rPr sz="2400" spc="20" dirty="0">
                <a:latin typeface="Times New Roman"/>
                <a:cs typeface="Times New Roman"/>
              </a:rPr>
              <a:t>d</a:t>
            </a:r>
            <a:r>
              <a:rPr sz="2400" spc="-10" dirty="0">
                <a:latin typeface="Times New Roman"/>
                <a:cs typeface="Times New Roman"/>
              </a:rPr>
              <a:t>a</a:t>
            </a:r>
            <a:r>
              <a:rPr sz="2400" dirty="0">
                <a:latin typeface="Times New Roman"/>
                <a:cs typeface="Times New Roman"/>
              </a:rPr>
              <a:t>,	</a:t>
            </a:r>
            <a:r>
              <a:rPr sz="2400" spc="10" dirty="0">
                <a:latin typeface="Times New Roman"/>
                <a:cs typeface="Times New Roman"/>
              </a:rPr>
              <a:t>“</a:t>
            </a:r>
            <a:r>
              <a:rPr sz="2400" spc="-25" dirty="0">
                <a:latin typeface="Times New Roman"/>
                <a:cs typeface="Times New Roman"/>
              </a:rPr>
              <a:t>g</a:t>
            </a:r>
            <a:r>
              <a:rPr sz="2400" spc="-10" dirty="0">
                <a:latin typeface="Times New Roman"/>
                <a:cs typeface="Times New Roman"/>
              </a:rPr>
              <a:t>e</a:t>
            </a:r>
            <a:r>
              <a:rPr sz="2400" spc="10" dirty="0">
                <a:latin typeface="Times New Roman"/>
                <a:cs typeface="Times New Roman"/>
              </a:rPr>
              <a:t>r</a:t>
            </a:r>
            <a:r>
              <a:rPr sz="2400" spc="-10" dirty="0">
                <a:latin typeface="Times New Roman"/>
                <a:cs typeface="Times New Roman"/>
              </a:rPr>
              <a:t>çe</a:t>
            </a:r>
            <a:r>
              <a:rPr sz="2400" dirty="0">
                <a:latin typeface="Times New Roman"/>
                <a:cs typeface="Times New Roman"/>
              </a:rPr>
              <a:t>k”	iş</a:t>
            </a:r>
            <a:r>
              <a:rPr sz="2400" spc="10" dirty="0">
                <a:latin typeface="Times New Roman"/>
                <a:cs typeface="Times New Roman"/>
              </a:rPr>
              <a:t>l</a:t>
            </a:r>
            <a:r>
              <a:rPr sz="2400" spc="-10" dirty="0">
                <a:latin typeface="Times New Roman"/>
                <a:cs typeface="Times New Roman"/>
              </a:rPr>
              <a:t>e</a:t>
            </a:r>
            <a:r>
              <a:rPr sz="2400" dirty="0">
                <a:latin typeface="Times New Roman"/>
                <a:cs typeface="Times New Roman"/>
              </a:rPr>
              <a:t>rde	</a:t>
            </a:r>
            <a:r>
              <a:rPr sz="2400" spc="-10" dirty="0">
                <a:latin typeface="Times New Roman"/>
                <a:cs typeface="Times New Roman"/>
              </a:rPr>
              <a:t>ça</a:t>
            </a:r>
            <a:r>
              <a:rPr sz="2400" dirty="0">
                <a:latin typeface="Times New Roman"/>
                <a:cs typeface="Times New Roman"/>
              </a:rPr>
              <a:t>ba	ve	ü</a:t>
            </a:r>
            <a:r>
              <a:rPr sz="2400" spc="10" dirty="0">
                <a:latin typeface="Times New Roman"/>
                <a:cs typeface="Times New Roman"/>
              </a:rPr>
              <a:t>r</a:t>
            </a:r>
            <a:r>
              <a:rPr sz="2400" spc="-10" dirty="0">
                <a:latin typeface="Times New Roman"/>
                <a:cs typeface="Times New Roman"/>
              </a:rPr>
              <a:t>e</a:t>
            </a:r>
            <a:r>
              <a:rPr sz="2400" dirty="0">
                <a:latin typeface="Times New Roman"/>
                <a:cs typeface="Times New Roman"/>
              </a:rPr>
              <a:t>tkenlik	</a:t>
            </a:r>
            <a:r>
              <a:rPr sz="2400" spc="-25" dirty="0">
                <a:latin typeface="Times New Roman"/>
                <a:cs typeface="Times New Roman"/>
              </a:rPr>
              <a:t>g</a:t>
            </a:r>
            <a:r>
              <a:rPr sz="2400" dirty="0">
                <a:latin typeface="Times New Roman"/>
                <a:cs typeface="Times New Roman"/>
              </a:rPr>
              <a:t>öste</a:t>
            </a:r>
            <a:r>
              <a:rPr sz="2400" spc="-10" dirty="0">
                <a:latin typeface="Times New Roman"/>
                <a:cs typeface="Times New Roman"/>
              </a:rPr>
              <a:t>r</a:t>
            </a:r>
            <a:r>
              <a:rPr sz="2400" dirty="0">
                <a:latin typeface="Times New Roman"/>
                <a:cs typeface="Times New Roman"/>
              </a:rPr>
              <a:t>di</a:t>
            </a:r>
            <a:r>
              <a:rPr sz="2400" spc="-20" dirty="0">
                <a:latin typeface="Times New Roman"/>
                <a:cs typeface="Times New Roman"/>
              </a:rPr>
              <a:t>ğ</a:t>
            </a:r>
            <a:r>
              <a:rPr sz="2400" dirty="0">
                <a:latin typeface="Times New Roman"/>
                <a:cs typeface="Times New Roman"/>
              </a:rPr>
              <a:t>i</a:t>
            </a:r>
            <a:r>
              <a:rPr sz="2400" spc="5" dirty="0">
                <a:latin typeface="Times New Roman"/>
                <a:cs typeface="Times New Roman"/>
              </a:rPr>
              <a:t>m</a:t>
            </a:r>
            <a:r>
              <a:rPr sz="2400" dirty="0">
                <a:latin typeface="Times New Roman"/>
                <a:cs typeface="Times New Roman"/>
              </a:rPr>
              <a:t>de  </a:t>
            </a:r>
            <a:r>
              <a:rPr sz="2400" spc="-5" dirty="0">
                <a:latin typeface="Times New Roman"/>
                <a:cs typeface="Times New Roman"/>
              </a:rPr>
              <a:t>başarılı</a:t>
            </a:r>
            <a:r>
              <a:rPr sz="2400" spc="5" dirty="0">
                <a:latin typeface="Times New Roman"/>
                <a:cs typeface="Times New Roman"/>
              </a:rPr>
              <a:t> </a:t>
            </a:r>
            <a:r>
              <a:rPr sz="2400" spc="-10" dirty="0">
                <a:latin typeface="Times New Roman"/>
                <a:cs typeface="Times New Roman"/>
              </a:rPr>
              <a:t>olabiliyor</a:t>
            </a:r>
            <a:r>
              <a:rPr sz="2400" spc="40" dirty="0">
                <a:latin typeface="Times New Roman"/>
                <a:cs typeface="Times New Roman"/>
              </a:rPr>
              <a:t> </a:t>
            </a:r>
            <a:r>
              <a:rPr sz="2400" spc="-15" dirty="0">
                <a:latin typeface="Times New Roman"/>
                <a:cs typeface="Times New Roman"/>
              </a:rPr>
              <a:t>muyum?</a:t>
            </a:r>
            <a:endParaRPr sz="2400">
              <a:latin typeface="Times New Roman"/>
              <a:cs typeface="Times New Roman"/>
            </a:endParaRPr>
          </a:p>
          <a:p>
            <a:pPr marL="241300" marR="5080" indent="-228600">
              <a:lnSpc>
                <a:spcPct val="100000"/>
              </a:lnSpc>
              <a:buFont typeface="Arial MT"/>
              <a:buChar char="•"/>
              <a:tabLst>
                <a:tab pos="241300" algn="l"/>
              </a:tabLst>
            </a:pPr>
            <a:r>
              <a:rPr sz="2400" spc="-5" dirty="0">
                <a:latin typeface="Times New Roman"/>
                <a:cs typeface="Times New Roman"/>
              </a:rPr>
              <a:t>Çocuğun</a:t>
            </a:r>
            <a:r>
              <a:rPr sz="2400" spc="290" dirty="0">
                <a:latin typeface="Times New Roman"/>
                <a:cs typeface="Times New Roman"/>
              </a:rPr>
              <a:t> </a:t>
            </a:r>
            <a:r>
              <a:rPr sz="2400" spc="-5" dirty="0">
                <a:latin typeface="Times New Roman"/>
                <a:cs typeface="Times New Roman"/>
              </a:rPr>
              <a:t>etrafındaki</a:t>
            </a:r>
            <a:r>
              <a:rPr sz="2400" spc="300" dirty="0">
                <a:latin typeface="Times New Roman"/>
                <a:cs typeface="Times New Roman"/>
              </a:rPr>
              <a:t> </a:t>
            </a:r>
            <a:r>
              <a:rPr sz="2400" dirty="0">
                <a:latin typeface="Times New Roman"/>
                <a:cs typeface="Times New Roman"/>
              </a:rPr>
              <a:t>önemli</a:t>
            </a:r>
            <a:r>
              <a:rPr sz="2400" spc="305" dirty="0">
                <a:latin typeface="Times New Roman"/>
                <a:cs typeface="Times New Roman"/>
              </a:rPr>
              <a:t> </a:t>
            </a:r>
            <a:r>
              <a:rPr sz="2400" spc="-10" dirty="0">
                <a:latin typeface="Times New Roman"/>
                <a:cs typeface="Times New Roman"/>
              </a:rPr>
              <a:t>yetişkinlerin</a:t>
            </a:r>
            <a:r>
              <a:rPr sz="2400" spc="275" dirty="0">
                <a:latin typeface="Times New Roman"/>
                <a:cs typeface="Times New Roman"/>
              </a:rPr>
              <a:t> </a:t>
            </a:r>
            <a:r>
              <a:rPr sz="2400" dirty="0">
                <a:latin typeface="Times New Roman"/>
                <a:cs typeface="Times New Roman"/>
              </a:rPr>
              <a:t>takdir</a:t>
            </a:r>
            <a:r>
              <a:rPr sz="2400" spc="280" dirty="0">
                <a:latin typeface="Times New Roman"/>
                <a:cs typeface="Times New Roman"/>
              </a:rPr>
              <a:t> </a:t>
            </a:r>
            <a:r>
              <a:rPr sz="2400" spc="-10" dirty="0">
                <a:latin typeface="Times New Roman"/>
                <a:cs typeface="Times New Roman"/>
              </a:rPr>
              <a:t>edici,</a:t>
            </a:r>
            <a:r>
              <a:rPr sz="2400" spc="295" dirty="0">
                <a:latin typeface="Times New Roman"/>
                <a:cs typeface="Times New Roman"/>
              </a:rPr>
              <a:t> </a:t>
            </a:r>
            <a:r>
              <a:rPr sz="2400" spc="-5" dirty="0">
                <a:latin typeface="Times New Roman"/>
                <a:cs typeface="Times New Roman"/>
              </a:rPr>
              <a:t>başarılı</a:t>
            </a:r>
            <a:r>
              <a:rPr sz="2400" spc="275" dirty="0">
                <a:latin typeface="Times New Roman"/>
                <a:cs typeface="Times New Roman"/>
              </a:rPr>
              <a:t> </a:t>
            </a:r>
            <a:r>
              <a:rPr sz="2400" spc="-10" dirty="0">
                <a:latin typeface="Times New Roman"/>
                <a:cs typeface="Times New Roman"/>
              </a:rPr>
              <a:t>olmaya</a:t>
            </a:r>
            <a:r>
              <a:rPr sz="2400" spc="280" dirty="0">
                <a:latin typeface="Times New Roman"/>
                <a:cs typeface="Times New Roman"/>
              </a:rPr>
              <a:t> </a:t>
            </a:r>
            <a:r>
              <a:rPr sz="2400" dirty="0">
                <a:latin typeface="Times New Roman"/>
                <a:cs typeface="Times New Roman"/>
              </a:rPr>
              <a:t>teşvik</a:t>
            </a:r>
            <a:r>
              <a:rPr sz="2400" spc="290" dirty="0">
                <a:latin typeface="Times New Roman"/>
                <a:cs typeface="Times New Roman"/>
              </a:rPr>
              <a:t> </a:t>
            </a:r>
            <a:r>
              <a:rPr sz="2400" spc="-5" dirty="0">
                <a:latin typeface="Times New Roman"/>
                <a:cs typeface="Times New Roman"/>
              </a:rPr>
              <a:t>eden, </a:t>
            </a:r>
            <a:r>
              <a:rPr sz="2400" spc="-585" dirty="0">
                <a:latin typeface="Times New Roman"/>
                <a:cs typeface="Times New Roman"/>
              </a:rPr>
              <a:t> </a:t>
            </a:r>
            <a:r>
              <a:rPr sz="2400" spc="-10" dirty="0">
                <a:latin typeface="Times New Roman"/>
                <a:cs typeface="Times New Roman"/>
              </a:rPr>
              <a:t>destekleyici</a:t>
            </a:r>
            <a:r>
              <a:rPr sz="2400" spc="65" dirty="0">
                <a:latin typeface="Times New Roman"/>
                <a:cs typeface="Times New Roman"/>
              </a:rPr>
              <a:t> </a:t>
            </a:r>
            <a:r>
              <a:rPr sz="2400" dirty="0">
                <a:latin typeface="Times New Roman"/>
                <a:cs typeface="Times New Roman"/>
              </a:rPr>
              <a:t>tutumlarının</a:t>
            </a:r>
            <a:r>
              <a:rPr sz="2400" spc="-40" dirty="0">
                <a:latin typeface="Times New Roman"/>
                <a:cs typeface="Times New Roman"/>
              </a:rPr>
              <a:t> </a:t>
            </a:r>
            <a:r>
              <a:rPr sz="2400" spc="-5" dirty="0">
                <a:latin typeface="Times New Roman"/>
                <a:cs typeface="Times New Roman"/>
              </a:rPr>
              <a:t>önemi…</a:t>
            </a:r>
            <a:endParaRPr sz="2400">
              <a:latin typeface="Times New Roman"/>
              <a:cs typeface="Times New Roman"/>
            </a:endParaRPr>
          </a:p>
        </p:txBody>
      </p:sp>
      <p:pic>
        <p:nvPicPr>
          <p:cNvPr id="3" name="object 3"/>
          <p:cNvPicPr/>
          <p:nvPr/>
        </p:nvPicPr>
        <p:blipFill>
          <a:blip r:embed="rId2" cstate="print"/>
          <a:stretch>
            <a:fillRect/>
          </a:stretch>
        </p:blipFill>
        <p:spPr>
          <a:xfrm>
            <a:off x="4654296" y="4544567"/>
            <a:ext cx="3172968" cy="2124456"/>
          </a:xfrm>
          <a:prstGeom prst="rect">
            <a:avLst/>
          </a:prstGeom>
        </p:spPr>
      </p:pic>
      <p:sp>
        <p:nvSpPr>
          <p:cNvPr id="4" name="object 4"/>
          <p:cNvSpPr txBox="1">
            <a:spLocks noGrp="1"/>
          </p:cNvSpPr>
          <p:nvPr>
            <p:ph type="title"/>
          </p:nvPr>
        </p:nvSpPr>
        <p:spPr>
          <a:xfrm>
            <a:off x="3377946" y="604469"/>
            <a:ext cx="5209540" cy="574675"/>
          </a:xfrm>
          <a:prstGeom prst="rect">
            <a:avLst/>
          </a:prstGeom>
        </p:spPr>
        <p:txBody>
          <a:bodyPr vert="horz" wrap="square" lIns="0" tIns="12700" rIns="0" bIns="0" rtlCol="0">
            <a:spAutoFit/>
          </a:bodyPr>
          <a:lstStyle/>
          <a:p>
            <a:pPr marL="12700">
              <a:lnSpc>
                <a:spcPct val="100000"/>
              </a:lnSpc>
              <a:spcBef>
                <a:spcPts val="100"/>
              </a:spcBef>
            </a:pPr>
            <a:r>
              <a:rPr spc="-5" dirty="0"/>
              <a:t>Psikososyal</a:t>
            </a:r>
            <a:r>
              <a:rPr spc="-15" dirty="0"/>
              <a:t> </a:t>
            </a:r>
            <a:r>
              <a:rPr dirty="0"/>
              <a:t>gelişim</a:t>
            </a:r>
            <a:r>
              <a:rPr spc="-45" dirty="0"/>
              <a:t> </a:t>
            </a:r>
            <a:r>
              <a:rPr dirty="0"/>
              <a:t>evreleri</a:t>
            </a:r>
          </a:p>
        </p:txBody>
      </p:sp>
    </p:spTree>
    <p:extLst>
      <p:ext uri="{BB962C8B-B14F-4D97-AF65-F5344CB8AC3E}">
        <p14:creationId xmlns:p14="http://schemas.microsoft.com/office/powerpoint/2010/main" val="2193597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569542"/>
            <a:ext cx="10365105" cy="2712720"/>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4471C4"/>
                </a:solidFill>
                <a:latin typeface="Times New Roman"/>
                <a:cs typeface="Times New Roman"/>
              </a:rPr>
              <a:t>Beşinci</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55" dirty="0">
                <a:solidFill>
                  <a:srgbClr val="4471C4"/>
                </a:solidFill>
                <a:latin typeface="Times New Roman"/>
                <a:cs typeface="Times New Roman"/>
              </a:rPr>
              <a:t> </a:t>
            </a:r>
            <a:r>
              <a:rPr sz="2800" b="1" i="1" spc="5" dirty="0">
                <a:solidFill>
                  <a:srgbClr val="4471C4"/>
                </a:solidFill>
                <a:latin typeface="Times New Roman"/>
                <a:cs typeface="Times New Roman"/>
              </a:rPr>
              <a:t>Kimlik</a:t>
            </a:r>
            <a:r>
              <a:rPr sz="2800" b="1" i="1" spc="-60" dirty="0">
                <a:solidFill>
                  <a:srgbClr val="4471C4"/>
                </a:solidFill>
                <a:latin typeface="Times New Roman"/>
                <a:cs typeface="Times New Roman"/>
              </a:rPr>
              <a:t> </a:t>
            </a:r>
            <a:r>
              <a:rPr sz="2800" b="1" i="1" dirty="0">
                <a:solidFill>
                  <a:srgbClr val="4471C4"/>
                </a:solidFill>
                <a:latin typeface="Times New Roman"/>
                <a:cs typeface="Times New Roman"/>
              </a:rPr>
              <a:t>kazanmaya</a:t>
            </a:r>
            <a:r>
              <a:rPr sz="2800" b="1" i="1" spc="-80"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65" dirty="0">
                <a:solidFill>
                  <a:srgbClr val="4471C4"/>
                </a:solidFill>
                <a:latin typeface="Times New Roman"/>
                <a:cs typeface="Times New Roman"/>
              </a:rPr>
              <a:t> </a:t>
            </a:r>
            <a:r>
              <a:rPr sz="2800" b="1" i="1" spc="10" dirty="0">
                <a:solidFill>
                  <a:srgbClr val="4471C4"/>
                </a:solidFill>
                <a:latin typeface="Times New Roman"/>
                <a:cs typeface="Times New Roman"/>
              </a:rPr>
              <a:t>rol</a:t>
            </a:r>
            <a:r>
              <a:rPr sz="2800" b="1" i="1" spc="-40" dirty="0">
                <a:solidFill>
                  <a:srgbClr val="4471C4"/>
                </a:solidFill>
                <a:latin typeface="Times New Roman"/>
                <a:cs typeface="Times New Roman"/>
              </a:rPr>
              <a:t> </a:t>
            </a:r>
            <a:r>
              <a:rPr sz="2800" b="1" i="1" dirty="0">
                <a:solidFill>
                  <a:srgbClr val="4471C4"/>
                </a:solidFill>
                <a:latin typeface="Times New Roman"/>
                <a:cs typeface="Times New Roman"/>
              </a:rPr>
              <a:t>karmaşası</a:t>
            </a:r>
            <a:endParaRPr sz="2800">
              <a:latin typeface="Times New Roman"/>
              <a:cs typeface="Times New Roman"/>
            </a:endParaRPr>
          </a:p>
          <a:p>
            <a:pPr>
              <a:lnSpc>
                <a:spcPct val="100000"/>
              </a:lnSpc>
              <a:spcBef>
                <a:spcPts val="45"/>
              </a:spcBef>
            </a:pPr>
            <a:endParaRPr sz="29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13-18</a:t>
            </a:r>
            <a:r>
              <a:rPr sz="2400" spc="-40" dirty="0">
                <a:latin typeface="Times New Roman"/>
                <a:cs typeface="Times New Roman"/>
              </a:rPr>
              <a:t> </a:t>
            </a:r>
            <a:r>
              <a:rPr sz="2400" spc="-30" dirty="0">
                <a:latin typeface="Times New Roman"/>
                <a:cs typeface="Times New Roman"/>
              </a:rPr>
              <a:t>yaş</a:t>
            </a:r>
            <a:endParaRPr sz="2400">
              <a:latin typeface="Times New Roman"/>
              <a:cs typeface="Times New Roman"/>
            </a:endParaRPr>
          </a:p>
          <a:p>
            <a:pPr marL="241300" indent="-228600">
              <a:lnSpc>
                <a:spcPct val="100000"/>
              </a:lnSpc>
              <a:buFont typeface="Arial MT"/>
              <a:buChar char="•"/>
              <a:tabLst>
                <a:tab pos="241300" algn="l"/>
              </a:tabLst>
            </a:pPr>
            <a:r>
              <a:rPr sz="2400" i="1" dirty="0">
                <a:latin typeface="Times New Roman"/>
                <a:cs typeface="Times New Roman"/>
              </a:rPr>
              <a:t>Çatışma:</a:t>
            </a:r>
            <a:r>
              <a:rPr sz="2400" i="1" spc="260" dirty="0">
                <a:latin typeface="Times New Roman"/>
                <a:cs typeface="Times New Roman"/>
              </a:rPr>
              <a:t> </a:t>
            </a:r>
            <a:r>
              <a:rPr sz="2400" spc="-10" dirty="0">
                <a:latin typeface="Times New Roman"/>
                <a:cs typeface="Times New Roman"/>
              </a:rPr>
              <a:t>Bu</a:t>
            </a:r>
            <a:r>
              <a:rPr sz="2400" spc="295" dirty="0">
                <a:latin typeface="Times New Roman"/>
                <a:cs typeface="Times New Roman"/>
              </a:rPr>
              <a:t> </a:t>
            </a:r>
            <a:r>
              <a:rPr sz="2400" spc="-20" dirty="0">
                <a:latin typeface="Times New Roman"/>
                <a:cs typeface="Times New Roman"/>
              </a:rPr>
              <a:t>yaşa</a:t>
            </a:r>
            <a:r>
              <a:rPr sz="2400" spc="265" dirty="0">
                <a:latin typeface="Times New Roman"/>
                <a:cs typeface="Times New Roman"/>
              </a:rPr>
              <a:t> </a:t>
            </a:r>
            <a:r>
              <a:rPr sz="2400" spc="-5" dirty="0">
                <a:latin typeface="Times New Roman"/>
                <a:cs typeface="Times New Roman"/>
              </a:rPr>
              <a:t>kadar</a:t>
            </a:r>
            <a:r>
              <a:rPr sz="2400" spc="290" dirty="0">
                <a:latin typeface="Times New Roman"/>
                <a:cs typeface="Times New Roman"/>
              </a:rPr>
              <a:t> </a:t>
            </a:r>
            <a:r>
              <a:rPr sz="2400" spc="-5" dirty="0">
                <a:latin typeface="Times New Roman"/>
                <a:cs typeface="Times New Roman"/>
              </a:rPr>
              <a:t>edindiğim</a:t>
            </a:r>
            <a:r>
              <a:rPr sz="2400" spc="270" dirty="0">
                <a:latin typeface="Times New Roman"/>
                <a:cs typeface="Times New Roman"/>
              </a:rPr>
              <a:t> </a:t>
            </a:r>
            <a:r>
              <a:rPr sz="2400" spc="-5" dirty="0">
                <a:latin typeface="Times New Roman"/>
                <a:cs typeface="Times New Roman"/>
              </a:rPr>
              <a:t>beceriler</a:t>
            </a:r>
            <a:r>
              <a:rPr sz="2400" spc="290" dirty="0">
                <a:latin typeface="Times New Roman"/>
                <a:cs typeface="Times New Roman"/>
              </a:rPr>
              <a:t> </a:t>
            </a:r>
            <a:r>
              <a:rPr sz="2400" spc="-15" dirty="0">
                <a:latin typeface="Times New Roman"/>
                <a:cs typeface="Times New Roman"/>
              </a:rPr>
              <a:t>yeni</a:t>
            </a:r>
            <a:r>
              <a:rPr sz="2400" spc="280" dirty="0">
                <a:latin typeface="Times New Roman"/>
                <a:cs typeface="Times New Roman"/>
              </a:rPr>
              <a:t> </a:t>
            </a:r>
            <a:r>
              <a:rPr sz="2400" spc="-5" dirty="0">
                <a:latin typeface="Times New Roman"/>
                <a:cs typeface="Times New Roman"/>
              </a:rPr>
              <a:t>ve</a:t>
            </a:r>
            <a:r>
              <a:rPr sz="2400" spc="260" dirty="0">
                <a:latin typeface="Times New Roman"/>
                <a:cs typeface="Times New Roman"/>
              </a:rPr>
              <a:t> </a:t>
            </a:r>
            <a:r>
              <a:rPr sz="2400" spc="-5" dirty="0">
                <a:latin typeface="Times New Roman"/>
                <a:cs typeface="Times New Roman"/>
              </a:rPr>
              <a:t>bana</a:t>
            </a:r>
            <a:r>
              <a:rPr sz="2400" spc="260" dirty="0">
                <a:latin typeface="Times New Roman"/>
                <a:cs typeface="Times New Roman"/>
              </a:rPr>
              <a:t> </a:t>
            </a:r>
            <a:r>
              <a:rPr sz="2400" spc="-15" dirty="0">
                <a:latin typeface="Times New Roman"/>
                <a:cs typeface="Times New Roman"/>
              </a:rPr>
              <a:t>uygun</a:t>
            </a:r>
            <a:r>
              <a:rPr sz="2400" spc="270" dirty="0">
                <a:latin typeface="Times New Roman"/>
                <a:cs typeface="Times New Roman"/>
              </a:rPr>
              <a:t> </a:t>
            </a:r>
            <a:r>
              <a:rPr sz="2400" spc="-5" dirty="0">
                <a:latin typeface="Times New Roman"/>
                <a:cs typeface="Times New Roman"/>
              </a:rPr>
              <a:t>farklı</a:t>
            </a:r>
            <a:r>
              <a:rPr sz="2400" spc="280" dirty="0">
                <a:latin typeface="Times New Roman"/>
                <a:cs typeface="Times New Roman"/>
              </a:rPr>
              <a:t> </a:t>
            </a:r>
            <a:r>
              <a:rPr sz="2400" spc="-5" dirty="0">
                <a:latin typeface="Times New Roman"/>
                <a:cs typeface="Times New Roman"/>
              </a:rPr>
              <a:t>kimlikler</a:t>
            </a:r>
            <a:endParaRPr sz="2400">
              <a:latin typeface="Times New Roman"/>
              <a:cs typeface="Times New Roman"/>
            </a:endParaRPr>
          </a:p>
          <a:p>
            <a:pPr marL="241300">
              <a:lnSpc>
                <a:spcPct val="100000"/>
              </a:lnSpc>
            </a:pPr>
            <a:r>
              <a:rPr sz="2400" spc="-5" dirty="0">
                <a:latin typeface="Times New Roman"/>
                <a:cs typeface="Times New Roman"/>
              </a:rPr>
              <a:t>edinmem</a:t>
            </a:r>
            <a:r>
              <a:rPr sz="2400" spc="-30" dirty="0">
                <a:latin typeface="Times New Roman"/>
                <a:cs typeface="Times New Roman"/>
              </a:rPr>
              <a:t> </a:t>
            </a:r>
            <a:r>
              <a:rPr sz="2400" dirty="0">
                <a:latin typeface="Times New Roman"/>
                <a:cs typeface="Times New Roman"/>
              </a:rPr>
              <a:t>için</a:t>
            </a:r>
            <a:r>
              <a:rPr sz="2400" spc="-15" dirty="0">
                <a:latin typeface="Times New Roman"/>
                <a:cs typeface="Times New Roman"/>
              </a:rPr>
              <a:t> yeterli</a:t>
            </a:r>
            <a:r>
              <a:rPr sz="2400" spc="55" dirty="0">
                <a:latin typeface="Times New Roman"/>
                <a:cs typeface="Times New Roman"/>
              </a:rPr>
              <a:t> </a:t>
            </a:r>
            <a:r>
              <a:rPr sz="2400" spc="5" dirty="0">
                <a:latin typeface="Times New Roman"/>
                <a:cs typeface="Times New Roman"/>
              </a:rPr>
              <a:t>mi?</a:t>
            </a:r>
            <a:endParaRPr sz="2400">
              <a:latin typeface="Times New Roman"/>
              <a:cs typeface="Times New Roman"/>
            </a:endParaRPr>
          </a:p>
          <a:p>
            <a:pPr marL="241300" indent="-228600">
              <a:lnSpc>
                <a:spcPct val="100000"/>
              </a:lnSpc>
              <a:buFont typeface="Arial MT"/>
              <a:buChar char="•"/>
              <a:tabLst>
                <a:tab pos="241300" algn="l"/>
                <a:tab pos="1109980" algn="l"/>
                <a:tab pos="2603500" algn="l"/>
                <a:tab pos="3948429" algn="l"/>
                <a:tab pos="4798695" algn="l"/>
                <a:tab pos="5652135" algn="l"/>
                <a:tab pos="6673850" algn="l"/>
                <a:tab pos="7795895" algn="l"/>
                <a:tab pos="8225790" algn="l"/>
                <a:tab pos="9231630" algn="l"/>
              </a:tabLst>
            </a:pPr>
            <a:r>
              <a:rPr sz="2400" spc="-10" dirty="0">
                <a:latin typeface="Times New Roman"/>
                <a:cs typeface="Times New Roman"/>
              </a:rPr>
              <a:t>Farklı	</a:t>
            </a:r>
            <a:r>
              <a:rPr sz="2400" spc="-5" dirty="0">
                <a:latin typeface="Times New Roman"/>
                <a:cs typeface="Times New Roman"/>
              </a:rPr>
              <a:t>alanlardaki	kimlikleri	tekrar	tekrar	gözden	geçirme	ve	</a:t>
            </a:r>
            <a:r>
              <a:rPr sz="2400" dirty="0">
                <a:latin typeface="Times New Roman"/>
                <a:cs typeface="Times New Roman"/>
              </a:rPr>
              <a:t>olumlu	</a:t>
            </a:r>
            <a:r>
              <a:rPr sz="2400" spc="-5" dirty="0">
                <a:latin typeface="Times New Roman"/>
                <a:cs typeface="Times New Roman"/>
              </a:rPr>
              <a:t>kimlikler</a:t>
            </a:r>
            <a:endParaRPr sz="2400">
              <a:latin typeface="Times New Roman"/>
              <a:cs typeface="Times New Roman"/>
            </a:endParaRPr>
          </a:p>
          <a:p>
            <a:pPr marL="241300">
              <a:lnSpc>
                <a:spcPct val="100000"/>
              </a:lnSpc>
              <a:spcBef>
                <a:spcPts val="5"/>
              </a:spcBef>
            </a:pPr>
            <a:r>
              <a:rPr sz="2400" spc="-5" dirty="0">
                <a:latin typeface="Times New Roman"/>
                <a:cs typeface="Times New Roman"/>
              </a:rPr>
              <a:t>edinmenin</a:t>
            </a:r>
            <a:r>
              <a:rPr sz="2400" spc="-45" dirty="0">
                <a:latin typeface="Times New Roman"/>
                <a:cs typeface="Times New Roman"/>
              </a:rPr>
              <a:t> </a:t>
            </a:r>
            <a:r>
              <a:rPr sz="2400" dirty="0">
                <a:latin typeface="Times New Roman"/>
                <a:cs typeface="Times New Roman"/>
              </a:rPr>
              <a:t>önemi…</a:t>
            </a:r>
            <a:endParaRPr sz="2400">
              <a:latin typeface="Times New Roman"/>
              <a:cs typeface="Times New Roman"/>
            </a:endParaRPr>
          </a:p>
        </p:txBody>
      </p:sp>
      <p:pic>
        <p:nvPicPr>
          <p:cNvPr id="3" name="object 3"/>
          <p:cNvPicPr/>
          <p:nvPr/>
        </p:nvPicPr>
        <p:blipFill>
          <a:blip r:embed="rId2" cstate="print"/>
          <a:stretch>
            <a:fillRect/>
          </a:stretch>
        </p:blipFill>
        <p:spPr>
          <a:xfrm>
            <a:off x="4407408" y="4666488"/>
            <a:ext cx="3563112" cy="2005584"/>
          </a:xfrm>
          <a:prstGeom prst="rect">
            <a:avLst/>
          </a:prstGeom>
        </p:spPr>
      </p:pic>
      <p:sp>
        <p:nvSpPr>
          <p:cNvPr id="4" name="object 4"/>
          <p:cNvSpPr txBox="1">
            <a:spLocks noGrp="1"/>
          </p:cNvSpPr>
          <p:nvPr>
            <p:ph type="title"/>
          </p:nvPr>
        </p:nvSpPr>
        <p:spPr>
          <a:xfrm>
            <a:off x="3490976" y="583819"/>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Tree>
    <p:extLst>
      <p:ext uri="{BB962C8B-B14F-4D97-AF65-F5344CB8AC3E}">
        <p14:creationId xmlns:p14="http://schemas.microsoft.com/office/powerpoint/2010/main" val="2292244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944" y="1614931"/>
            <a:ext cx="10362565" cy="3016885"/>
          </a:xfrm>
          <a:prstGeom prst="rect">
            <a:avLst/>
          </a:prstGeom>
        </p:spPr>
        <p:txBody>
          <a:bodyPr vert="horz" wrap="square" lIns="0" tIns="13335" rIns="0" bIns="0" rtlCol="0">
            <a:spAutoFit/>
          </a:bodyPr>
          <a:lstStyle/>
          <a:p>
            <a:pPr marL="12700">
              <a:lnSpc>
                <a:spcPct val="100000"/>
              </a:lnSpc>
              <a:spcBef>
                <a:spcPts val="105"/>
              </a:spcBef>
            </a:pPr>
            <a:r>
              <a:rPr sz="2800" b="1" i="1" dirty="0">
                <a:solidFill>
                  <a:srgbClr val="4471C4"/>
                </a:solidFill>
                <a:latin typeface="Times New Roman"/>
                <a:cs typeface="Times New Roman"/>
              </a:rPr>
              <a:t>Beşinci</a:t>
            </a:r>
            <a:r>
              <a:rPr sz="2800" b="1" i="1" spc="-55"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55" dirty="0">
                <a:solidFill>
                  <a:srgbClr val="4471C4"/>
                </a:solidFill>
                <a:latin typeface="Times New Roman"/>
                <a:cs typeface="Times New Roman"/>
              </a:rPr>
              <a:t> </a:t>
            </a:r>
            <a:r>
              <a:rPr sz="2800" b="1" i="1" spc="5" dirty="0">
                <a:solidFill>
                  <a:srgbClr val="4471C4"/>
                </a:solidFill>
                <a:latin typeface="Times New Roman"/>
                <a:cs typeface="Times New Roman"/>
              </a:rPr>
              <a:t>Kimlik</a:t>
            </a:r>
            <a:r>
              <a:rPr sz="2800" b="1" i="1" spc="-60" dirty="0">
                <a:solidFill>
                  <a:srgbClr val="4471C4"/>
                </a:solidFill>
                <a:latin typeface="Times New Roman"/>
                <a:cs typeface="Times New Roman"/>
              </a:rPr>
              <a:t> </a:t>
            </a:r>
            <a:r>
              <a:rPr sz="2800" b="1" i="1" dirty="0">
                <a:solidFill>
                  <a:srgbClr val="4471C4"/>
                </a:solidFill>
                <a:latin typeface="Times New Roman"/>
                <a:cs typeface="Times New Roman"/>
              </a:rPr>
              <a:t>kazanmaya</a:t>
            </a:r>
            <a:r>
              <a:rPr sz="2800" b="1" i="1" spc="-65"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rol</a:t>
            </a:r>
            <a:r>
              <a:rPr sz="2800" b="1" i="1" spc="-40" dirty="0">
                <a:solidFill>
                  <a:srgbClr val="4471C4"/>
                </a:solidFill>
                <a:latin typeface="Times New Roman"/>
                <a:cs typeface="Times New Roman"/>
              </a:rPr>
              <a:t> </a:t>
            </a:r>
            <a:r>
              <a:rPr sz="2800" b="1" i="1" dirty="0">
                <a:solidFill>
                  <a:srgbClr val="4471C4"/>
                </a:solidFill>
                <a:latin typeface="Times New Roman"/>
                <a:cs typeface="Times New Roman"/>
              </a:rPr>
              <a:t>karmaşası</a:t>
            </a:r>
            <a:endParaRPr sz="2800">
              <a:latin typeface="Times New Roman"/>
              <a:cs typeface="Times New Roman"/>
            </a:endParaRPr>
          </a:p>
          <a:p>
            <a:pPr>
              <a:lnSpc>
                <a:spcPct val="100000"/>
              </a:lnSpc>
              <a:spcBef>
                <a:spcPts val="25"/>
              </a:spcBef>
            </a:pPr>
            <a:endParaRPr sz="2500">
              <a:latin typeface="Times New Roman"/>
              <a:cs typeface="Times New Roman"/>
            </a:endParaRPr>
          </a:p>
          <a:p>
            <a:pPr marL="241300" marR="6350" indent="-228600" algn="just">
              <a:lnSpc>
                <a:spcPct val="100000"/>
              </a:lnSpc>
              <a:buFont typeface="Arial MT"/>
              <a:buChar char="•"/>
              <a:tabLst>
                <a:tab pos="241300" algn="l"/>
              </a:tabLst>
            </a:pPr>
            <a:r>
              <a:rPr sz="2400" spc="-5" dirty="0">
                <a:latin typeface="Times New Roman"/>
                <a:cs typeface="Times New Roman"/>
              </a:rPr>
              <a:t>Daha </a:t>
            </a:r>
            <a:r>
              <a:rPr sz="2400" dirty="0">
                <a:latin typeface="Times New Roman"/>
                <a:cs typeface="Times New Roman"/>
              </a:rPr>
              <a:t>önceki </a:t>
            </a:r>
            <a:r>
              <a:rPr sz="2400" spc="-10" dirty="0">
                <a:latin typeface="Times New Roman"/>
                <a:cs typeface="Times New Roman"/>
              </a:rPr>
              <a:t>gelişim </a:t>
            </a:r>
            <a:r>
              <a:rPr sz="2400" spc="-5" dirty="0">
                <a:latin typeface="Times New Roman"/>
                <a:cs typeface="Times New Roman"/>
              </a:rPr>
              <a:t>evrelerinde ebeveyn, öğretmen </a:t>
            </a:r>
            <a:r>
              <a:rPr sz="2400" spc="-25" dirty="0">
                <a:latin typeface="Times New Roman"/>
                <a:cs typeface="Times New Roman"/>
              </a:rPr>
              <a:t>ya </a:t>
            </a:r>
            <a:r>
              <a:rPr sz="2400" dirty="0">
                <a:latin typeface="Times New Roman"/>
                <a:cs typeface="Times New Roman"/>
              </a:rPr>
              <a:t>da </a:t>
            </a:r>
            <a:r>
              <a:rPr sz="2400" spc="-5" dirty="0">
                <a:latin typeface="Times New Roman"/>
                <a:cs typeface="Times New Roman"/>
              </a:rPr>
              <a:t>arkadaş </a:t>
            </a:r>
            <a:r>
              <a:rPr sz="2400" dirty="0">
                <a:latin typeface="Times New Roman"/>
                <a:cs typeface="Times New Roman"/>
              </a:rPr>
              <a:t>ilişkilerinde </a:t>
            </a:r>
            <a:r>
              <a:rPr sz="2400" spc="5" dirty="0">
                <a:latin typeface="Times New Roman"/>
                <a:cs typeface="Times New Roman"/>
              </a:rPr>
              <a:t> </a:t>
            </a:r>
            <a:r>
              <a:rPr sz="2400" spc="-10" dirty="0">
                <a:latin typeface="Times New Roman"/>
                <a:cs typeface="Times New Roman"/>
              </a:rPr>
              <a:t>güven,</a:t>
            </a:r>
            <a:r>
              <a:rPr sz="2400" spc="-5" dirty="0">
                <a:latin typeface="Times New Roman"/>
                <a:cs typeface="Times New Roman"/>
              </a:rPr>
              <a:t> özerklik,</a:t>
            </a:r>
            <a:r>
              <a:rPr sz="2400" dirty="0">
                <a:latin typeface="Times New Roman"/>
                <a:cs typeface="Times New Roman"/>
              </a:rPr>
              <a:t> </a:t>
            </a:r>
            <a:r>
              <a:rPr sz="2400" spc="-10" dirty="0">
                <a:latin typeface="Times New Roman"/>
                <a:cs typeface="Times New Roman"/>
              </a:rPr>
              <a:t>başarı</a:t>
            </a:r>
            <a:r>
              <a:rPr sz="2400" spc="-5" dirty="0">
                <a:latin typeface="Times New Roman"/>
                <a:cs typeface="Times New Roman"/>
              </a:rPr>
              <a:t> </a:t>
            </a:r>
            <a:r>
              <a:rPr sz="2400" spc="-10" dirty="0">
                <a:latin typeface="Times New Roman"/>
                <a:cs typeface="Times New Roman"/>
              </a:rPr>
              <a:t>gibi</a:t>
            </a:r>
            <a:r>
              <a:rPr sz="2400" spc="-5" dirty="0">
                <a:latin typeface="Times New Roman"/>
                <a:cs typeface="Times New Roman"/>
              </a:rPr>
              <a:t> gereksinimleri</a:t>
            </a:r>
            <a:r>
              <a:rPr sz="2400" dirty="0">
                <a:latin typeface="Times New Roman"/>
                <a:cs typeface="Times New Roman"/>
              </a:rPr>
              <a:t> </a:t>
            </a:r>
            <a:r>
              <a:rPr sz="2400" spc="-5" dirty="0">
                <a:latin typeface="Times New Roman"/>
                <a:cs typeface="Times New Roman"/>
              </a:rPr>
              <a:t>karşılanan</a:t>
            </a:r>
            <a:r>
              <a:rPr sz="2400" dirty="0">
                <a:latin typeface="Times New Roman"/>
                <a:cs typeface="Times New Roman"/>
              </a:rPr>
              <a:t> </a:t>
            </a:r>
            <a:r>
              <a:rPr sz="2400" spc="-10" dirty="0">
                <a:latin typeface="Times New Roman"/>
                <a:cs typeface="Times New Roman"/>
              </a:rPr>
              <a:t>ergenlerin</a:t>
            </a:r>
            <a:r>
              <a:rPr sz="2400" spc="-5" dirty="0">
                <a:latin typeface="Times New Roman"/>
                <a:cs typeface="Times New Roman"/>
              </a:rPr>
              <a:t> bu</a:t>
            </a:r>
            <a:r>
              <a:rPr sz="2400" dirty="0">
                <a:latin typeface="Times New Roman"/>
                <a:cs typeface="Times New Roman"/>
              </a:rPr>
              <a:t> </a:t>
            </a:r>
            <a:r>
              <a:rPr sz="2400" spc="-5" dirty="0">
                <a:latin typeface="Times New Roman"/>
                <a:cs typeface="Times New Roman"/>
              </a:rPr>
              <a:t>dönemde </a:t>
            </a:r>
            <a:r>
              <a:rPr sz="2400" dirty="0">
                <a:latin typeface="Times New Roman"/>
                <a:cs typeface="Times New Roman"/>
              </a:rPr>
              <a:t> </a:t>
            </a:r>
            <a:r>
              <a:rPr sz="2400" spc="-5" dirty="0">
                <a:latin typeface="Times New Roman"/>
                <a:cs typeface="Times New Roman"/>
              </a:rPr>
              <a:t>başarılı</a:t>
            </a:r>
            <a:r>
              <a:rPr sz="2400" spc="5" dirty="0">
                <a:latin typeface="Times New Roman"/>
                <a:cs typeface="Times New Roman"/>
              </a:rPr>
              <a:t> </a:t>
            </a:r>
            <a:r>
              <a:rPr sz="2400" dirty="0">
                <a:latin typeface="Times New Roman"/>
                <a:cs typeface="Times New Roman"/>
              </a:rPr>
              <a:t>bir</a:t>
            </a:r>
            <a:r>
              <a:rPr sz="2400" spc="-5" dirty="0">
                <a:latin typeface="Times New Roman"/>
                <a:cs typeface="Times New Roman"/>
              </a:rPr>
              <a:t> </a:t>
            </a:r>
            <a:r>
              <a:rPr sz="2400" dirty="0">
                <a:latin typeface="Times New Roman"/>
                <a:cs typeface="Times New Roman"/>
              </a:rPr>
              <a:t>kimlik</a:t>
            </a:r>
            <a:r>
              <a:rPr sz="2400" spc="-40" dirty="0">
                <a:latin typeface="Times New Roman"/>
                <a:cs typeface="Times New Roman"/>
              </a:rPr>
              <a:t> </a:t>
            </a:r>
            <a:r>
              <a:rPr sz="2400" spc="-5" dirty="0">
                <a:latin typeface="Times New Roman"/>
                <a:cs typeface="Times New Roman"/>
              </a:rPr>
              <a:t>oluşturması</a:t>
            </a:r>
            <a:r>
              <a:rPr sz="2400" spc="-10" dirty="0">
                <a:latin typeface="Times New Roman"/>
                <a:cs typeface="Times New Roman"/>
              </a:rPr>
              <a:t> </a:t>
            </a:r>
            <a:r>
              <a:rPr sz="2400" spc="-5" dirty="0">
                <a:latin typeface="Times New Roman"/>
                <a:cs typeface="Times New Roman"/>
              </a:rPr>
              <a:t>daha</a:t>
            </a:r>
            <a:r>
              <a:rPr sz="2400" spc="15" dirty="0">
                <a:latin typeface="Times New Roman"/>
                <a:cs typeface="Times New Roman"/>
              </a:rPr>
              <a:t> </a:t>
            </a:r>
            <a:r>
              <a:rPr sz="2400" spc="-15" dirty="0">
                <a:latin typeface="Times New Roman"/>
                <a:cs typeface="Times New Roman"/>
              </a:rPr>
              <a:t>kolay…</a:t>
            </a:r>
            <a:endParaRPr sz="2400">
              <a:latin typeface="Times New Roman"/>
              <a:cs typeface="Times New Roman"/>
            </a:endParaRPr>
          </a:p>
          <a:p>
            <a:pPr>
              <a:lnSpc>
                <a:spcPct val="100000"/>
              </a:lnSpc>
              <a:spcBef>
                <a:spcPts val="10"/>
              </a:spcBef>
              <a:buFont typeface="Arial MT"/>
              <a:buChar char="•"/>
            </a:pPr>
            <a:endParaRPr sz="2500">
              <a:latin typeface="Times New Roman"/>
              <a:cs typeface="Times New Roman"/>
            </a:endParaRPr>
          </a:p>
          <a:p>
            <a:pPr marL="241300" indent="-228600">
              <a:lnSpc>
                <a:spcPct val="100000"/>
              </a:lnSpc>
              <a:buFont typeface="Arial MT"/>
              <a:buChar char="•"/>
              <a:tabLst>
                <a:tab pos="241300" algn="l"/>
                <a:tab pos="954405" algn="l"/>
                <a:tab pos="1430020" algn="l"/>
                <a:tab pos="2649220" algn="l"/>
                <a:tab pos="4070350" algn="l"/>
                <a:tab pos="5688965" algn="l"/>
                <a:tab pos="6347460" algn="l"/>
                <a:tab pos="7814309" algn="l"/>
                <a:tab pos="8630920" algn="l"/>
              </a:tabLst>
            </a:pPr>
            <a:r>
              <a:rPr sz="2400" spc="-5" dirty="0">
                <a:latin typeface="Times New Roman"/>
                <a:cs typeface="Times New Roman"/>
              </a:rPr>
              <a:t>Aksi	</a:t>
            </a:r>
            <a:r>
              <a:rPr sz="2400" dirty="0">
                <a:latin typeface="Times New Roman"/>
                <a:cs typeface="Times New Roman"/>
              </a:rPr>
              <a:t>bir	</a:t>
            </a:r>
            <a:r>
              <a:rPr sz="2400" spc="-5" dirty="0">
                <a:latin typeface="Times New Roman"/>
                <a:cs typeface="Times New Roman"/>
              </a:rPr>
              <a:t>durumda	ergenlerde	güvensizlik,	aşırı	bağımlılık,	kendi	</a:t>
            </a:r>
            <a:r>
              <a:rPr sz="2400" spc="-10" dirty="0">
                <a:latin typeface="Times New Roman"/>
                <a:cs typeface="Times New Roman"/>
              </a:rPr>
              <a:t>yeterliklerinin</a:t>
            </a:r>
            <a:endParaRPr sz="2400">
              <a:latin typeface="Times New Roman"/>
              <a:cs typeface="Times New Roman"/>
            </a:endParaRPr>
          </a:p>
          <a:p>
            <a:pPr marL="241300">
              <a:lnSpc>
                <a:spcPct val="100000"/>
              </a:lnSpc>
              <a:spcBef>
                <a:spcPts val="5"/>
              </a:spcBef>
            </a:pPr>
            <a:r>
              <a:rPr sz="2400" spc="-5" dirty="0">
                <a:latin typeface="Times New Roman"/>
                <a:cs typeface="Times New Roman"/>
              </a:rPr>
              <a:t>farkında</a:t>
            </a:r>
            <a:r>
              <a:rPr sz="2400" spc="20" dirty="0">
                <a:latin typeface="Times New Roman"/>
                <a:cs typeface="Times New Roman"/>
              </a:rPr>
              <a:t> </a:t>
            </a:r>
            <a:r>
              <a:rPr sz="2400" spc="-5" dirty="0">
                <a:latin typeface="Times New Roman"/>
                <a:cs typeface="Times New Roman"/>
              </a:rPr>
              <a:t>olamamak</a:t>
            </a:r>
            <a:r>
              <a:rPr sz="2400" spc="-20" dirty="0">
                <a:latin typeface="Times New Roman"/>
                <a:cs typeface="Times New Roman"/>
              </a:rPr>
              <a:t> </a:t>
            </a:r>
            <a:r>
              <a:rPr sz="2400" spc="-10" dirty="0">
                <a:latin typeface="Times New Roman"/>
                <a:cs typeface="Times New Roman"/>
              </a:rPr>
              <a:t>gibi</a:t>
            </a:r>
            <a:r>
              <a:rPr sz="2400" spc="35" dirty="0">
                <a:latin typeface="Times New Roman"/>
                <a:cs typeface="Times New Roman"/>
              </a:rPr>
              <a:t> </a:t>
            </a:r>
            <a:r>
              <a:rPr sz="2400" dirty="0">
                <a:latin typeface="Times New Roman"/>
                <a:cs typeface="Times New Roman"/>
              </a:rPr>
              <a:t>özelliklerin</a:t>
            </a:r>
            <a:r>
              <a:rPr sz="2400" spc="-35" dirty="0">
                <a:latin typeface="Times New Roman"/>
                <a:cs typeface="Times New Roman"/>
              </a:rPr>
              <a:t> </a:t>
            </a:r>
            <a:r>
              <a:rPr sz="2400" spc="-5" dirty="0">
                <a:latin typeface="Times New Roman"/>
                <a:cs typeface="Times New Roman"/>
              </a:rPr>
              <a:t>gözlenmesi</a:t>
            </a:r>
            <a:r>
              <a:rPr sz="2400" dirty="0">
                <a:latin typeface="Times New Roman"/>
                <a:cs typeface="Times New Roman"/>
              </a:rPr>
              <a:t> ve</a:t>
            </a:r>
            <a:r>
              <a:rPr sz="2400" spc="-5" dirty="0">
                <a:latin typeface="Times New Roman"/>
                <a:cs typeface="Times New Roman"/>
              </a:rPr>
              <a:t> artan</a:t>
            </a:r>
            <a:r>
              <a:rPr sz="2400" spc="5" dirty="0">
                <a:latin typeface="Times New Roman"/>
                <a:cs typeface="Times New Roman"/>
              </a:rPr>
              <a:t> </a:t>
            </a:r>
            <a:r>
              <a:rPr sz="2400" dirty="0">
                <a:latin typeface="Times New Roman"/>
                <a:cs typeface="Times New Roman"/>
              </a:rPr>
              <a:t>kimlik</a:t>
            </a:r>
            <a:r>
              <a:rPr sz="2400" spc="-15" dirty="0">
                <a:latin typeface="Times New Roman"/>
                <a:cs typeface="Times New Roman"/>
              </a:rPr>
              <a:t> </a:t>
            </a:r>
            <a:r>
              <a:rPr sz="2400" spc="-10" dirty="0">
                <a:latin typeface="Times New Roman"/>
                <a:cs typeface="Times New Roman"/>
              </a:rPr>
              <a:t>karmaşası</a:t>
            </a:r>
            <a:endParaRPr sz="2400">
              <a:latin typeface="Times New Roman"/>
              <a:cs typeface="Times New Roman"/>
            </a:endParaRPr>
          </a:p>
        </p:txBody>
      </p:sp>
      <p:sp>
        <p:nvSpPr>
          <p:cNvPr id="3" name="object 3"/>
          <p:cNvSpPr txBox="1">
            <a:spLocks noGrp="1"/>
          </p:cNvSpPr>
          <p:nvPr>
            <p:ph type="title"/>
          </p:nvPr>
        </p:nvSpPr>
        <p:spPr>
          <a:xfrm>
            <a:off x="3490976" y="682244"/>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Tree>
    <p:extLst>
      <p:ext uri="{BB962C8B-B14F-4D97-AF65-F5344CB8AC3E}">
        <p14:creationId xmlns:p14="http://schemas.microsoft.com/office/powerpoint/2010/main" val="372022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970" rIns="0" bIns="0" rtlCol="0">
            <a:spAutoFit/>
          </a:bodyPr>
          <a:lstStyle/>
          <a:p>
            <a:pPr marL="12700">
              <a:lnSpc>
                <a:spcPct val="100000"/>
              </a:lnSpc>
              <a:spcBef>
                <a:spcPts val="110"/>
              </a:spcBef>
            </a:pPr>
            <a:r>
              <a:rPr spc="5" dirty="0"/>
              <a:t>Altıncı</a:t>
            </a:r>
            <a:r>
              <a:rPr spc="-10" dirty="0"/>
              <a:t> </a:t>
            </a:r>
            <a:r>
              <a:rPr dirty="0"/>
              <a:t>evre:</a:t>
            </a:r>
            <a:r>
              <a:rPr spc="-114" dirty="0"/>
              <a:t> </a:t>
            </a:r>
            <a:r>
              <a:rPr spc="-30" dirty="0"/>
              <a:t>Yakınlığa</a:t>
            </a:r>
            <a:r>
              <a:rPr spc="-40" dirty="0"/>
              <a:t> </a:t>
            </a:r>
            <a:r>
              <a:rPr dirty="0"/>
              <a:t>ve</a:t>
            </a:r>
            <a:r>
              <a:rPr spc="-25" dirty="0"/>
              <a:t> </a:t>
            </a:r>
            <a:r>
              <a:rPr dirty="0"/>
              <a:t>dayanışmaya</a:t>
            </a:r>
            <a:r>
              <a:rPr spc="-70" dirty="0"/>
              <a:t> </a:t>
            </a:r>
            <a:r>
              <a:rPr spc="10" dirty="0"/>
              <a:t>karşı</a:t>
            </a:r>
            <a:r>
              <a:rPr spc="-65" dirty="0"/>
              <a:t> </a:t>
            </a:r>
            <a:r>
              <a:rPr spc="-5" dirty="0"/>
              <a:t>yalıtılmışlık</a:t>
            </a:r>
          </a:p>
          <a:p>
            <a:pPr>
              <a:lnSpc>
                <a:spcPct val="100000"/>
              </a:lnSpc>
              <a:spcBef>
                <a:spcPts val="20"/>
              </a:spcBef>
            </a:pPr>
            <a:endParaRPr sz="2500"/>
          </a:p>
          <a:p>
            <a:pPr marL="241300" indent="-228600">
              <a:lnSpc>
                <a:spcPct val="100000"/>
              </a:lnSpc>
              <a:buFont typeface="Arial MT"/>
              <a:buChar char="•"/>
              <a:tabLst>
                <a:tab pos="241300" algn="l"/>
              </a:tabLst>
            </a:pPr>
            <a:r>
              <a:rPr sz="2400" b="0" i="0" spc="-5" dirty="0">
                <a:solidFill>
                  <a:srgbClr val="000000"/>
                </a:solidFill>
                <a:latin typeface="Times New Roman"/>
                <a:cs typeface="Times New Roman"/>
              </a:rPr>
              <a:t>19-25</a:t>
            </a:r>
            <a:r>
              <a:rPr sz="2400" b="0" i="0" spc="-15" dirty="0">
                <a:solidFill>
                  <a:srgbClr val="000000"/>
                </a:solidFill>
                <a:latin typeface="Times New Roman"/>
                <a:cs typeface="Times New Roman"/>
              </a:rPr>
              <a:t> </a:t>
            </a:r>
            <a:r>
              <a:rPr sz="2400" b="0" i="0" spc="-25" dirty="0">
                <a:solidFill>
                  <a:srgbClr val="000000"/>
                </a:solidFill>
                <a:latin typeface="Times New Roman"/>
                <a:cs typeface="Times New Roman"/>
              </a:rPr>
              <a:t>yaş,</a:t>
            </a:r>
            <a:r>
              <a:rPr sz="2400" b="0" i="0" spc="80" dirty="0">
                <a:solidFill>
                  <a:srgbClr val="000000"/>
                </a:solidFill>
                <a:latin typeface="Times New Roman"/>
                <a:cs typeface="Times New Roman"/>
              </a:rPr>
              <a:t> </a:t>
            </a:r>
            <a:r>
              <a:rPr sz="2400" b="0" i="0" spc="-10" dirty="0">
                <a:solidFill>
                  <a:srgbClr val="000000"/>
                </a:solidFill>
                <a:latin typeface="Times New Roman"/>
                <a:cs typeface="Times New Roman"/>
              </a:rPr>
              <a:t>genç</a:t>
            </a:r>
            <a:r>
              <a:rPr sz="2400" b="0" i="0" spc="-5" dirty="0">
                <a:solidFill>
                  <a:srgbClr val="000000"/>
                </a:solidFill>
                <a:latin typeface="Times New Roman"/>
                <a:cs typeface="Times New Roman"/>
              </a:rPr>
              <a:t> </a:t>
            </a:r>
            <a:r>
              <a:rPr sz="2400" b="0" i="0" spc="-10" dirty="0">
                <a:solidFill>
                  <a:srgbClr val="000000"/>
                </a:solidFill>
                <a:latin typeface="Times New Roman"/>
                <a:cs typeface="Times New Roman"/>
              </a:rPr>
              <a:t>yetişkinlik</a:t>
            </a:r>
            <a:endParaRPr sz="2400">
              <a:latin typeface="Times New Roman"/>
              <a:cs typeface="Times New Roman"/>
            </a:endParaRPr>
          </a:p>
          <a:p>
            <a:pPr marL="241300" indent="-228600">
              <a:lnSpc>
                <a:spcPct val="100000"/>
              </a:lnSpc>
              <a:spcBef>
                <a:spcPts val="5"/>
              </a:spcBef>
              <a:buFont typeface="Arial MT"/>
              <a:buChar char="•"/>
              <a:tabLst>
                <a:tab pos="241300" algn="l"/>
                <a:tab pos="1533525" algn="l"/>
                <a:tab pos="3225800" algn="l"/>
                <a:tab pos="3738245" algn="l"/>
                <a:tab pos="4780915" algn="l"/>
                <a:tab pos="5713095" algn="l"/>
                <a:tab pos="6174105" algn="l"/>
                <a:tab pos="7296150" algn="l"/>
                <a:tab pos="8128000" algn="l"/>
                <a:tab pos="9258935" algn="l"/>
                <a:tab pos="9771380" algn="l"/>
              </a:tabLst>
            </a:pPr>
            <a:r>
              <a:rPr sz="2400" b="0" dirty="0">
                <a:solidFill>
                  <a:srgbClr val="000000"/>
                </a:solidFill>
                <a:latin typeface="Times New Roman"/>
                <a:cs typeface="Times New Roman"/>
              </a:rPr>
              <a:t>Çat</a:t>
            </a:r>
            <a:r>
              <a:rPr sz="2400" b="0" spc="5" dirty="0">
                <a:solidFill>
                  <a:srgbClr val="000000"/>
                </a:solidFill>
                <a:latin typeface="Times New Roman"/>
                <a:cs typeface="Times New Roman"/>
              </a:rPr>
              <a:t>ı</a:t>
            </a:r>
            <a:r>
              <a:rPr sz="2400" b="0" spc="-5" dirty="0">
                <a:solidFill>
                  <a:srgbClr val="000000"/>
                </a:solidFill>
                <a:latin typeface="Times New Roman"/>
                <a:cs typeface="Times New Roman"/>
              </a:rPr>
              <a:t>şm</a:t>
            </a:r>
            <a:r>
              <a:rPr sz="2400" b="0" spc="5" dirty="0">
                <a:solidFill>
                  <a:srgbClr val="000000"/>
                </a:solidFill>
                <a:latin typeface="Times New Roman"/>
                <a:cs typeface="Times New Roman"/>
              </a:rPr>
              <a:t>a</a:t>
            </a:r>
            <a:r>
              <a:rPr sz="2400" b="0" dirty="0">
                <a:solidFill>
                  <a:srgbClr val="000000"/>
                </a:solidFill>
                <a:latin typeface="Times New Roman"/>
                <a:cs typeface="Times New Roman"/>
              </a:rPr>
              <a:t>:	</a:t>
            </a:r>
            <a:r>
              <a:rPr sz="2400" b="0" i="0" spc="-20" dirty="0">
                <a:solidFill>
                  <a:srgbClr val="000000"/>
                </a:solidFill>
                <a:latin typeface="Times New Roman"/>
                <a:cs typeface="Times New Roman"/>
              </a:rPr>
              <a:t>B</a:t>
            </a:r>
            <a:r>
              <a:rPr sz="2400" b="0" i="0" dirty="0">
                <a:solidFill>
                  <a:srgbClr val="000000"/>
                </a:solidFill>
                <a:latin typeface="Times New Roman"/>
                <a:cs typeface="Times New Roman"/>
              </a:rPr>
              <a:t>ütün</a:t>
            </a:r>
            <a:r>
              <a:rPr sz="2400" b="0" i="0" spc="5" dirty="0">
                <a:solidFill>
                  <a:srgbClr val="000000"/>
                </a:solidFill>
                <a:latin typeface="Times New Roman"/>
                <a:cs typeface="Times New Roman"/>
              </a:rPr>
              <a:t>l</a:t>
            </a:r>
            <a:r>
              <a:rPr sz="2400" b="0" i="0" spc="-10" dirty="0">
                <a:solidFill>
                  <a:srgbClr val="000000"/>
                </a:solidFill>
                <a:latin typeface="Times New Roman"/>
                <a:cs typeface="Times New Roman"/>
              </a:rPr>
              <a:t>e</a:t>
            </a:r>
            <a:r>
              <a:rPr sz="2400" b="0" i="0" spc="-5" dirty="0">
                <a:solidFill>
                  <a:srgbClr val="000000"/>
                </a:solidFill>
                <a:latin typeface="Times New Roman"/>
                <a:cs typeface="Times New Roman"/>
              </a:rPr>
              <a:t>şm</a:t>
            </a:r>
            <a:r>
              <a:rPr sz="2400" b="0" i="0" spc="5" dirty="0">
                <a:solidFill>
                  <a:srgbClr val="000000"/>
                </a:solidFill>
                <a:latin typeface="Times New Roman"/>
                <a:cs typeface="Times New Roman"/>
              </a:rPr>
              <a:t>i</a:t>
            </a:r>
            <a:r>
              <a:rPr sz="2400" b="0" i="0" dirty="0">
                <a:solidFill>
                  <a:srgbClr val="000000"/>
                </a:solidFill>
                <a:latin typeface="Times New Roman"/>
                <a:cs typeface="Times New Roman"/>
              </a:rPr>
              <a:t>ş	bir	ki</a:t>
            </a:r>
            <a:r>
              <a:rPr sz="2400" b="0" i="0" spc="-15" dirty="0">
                <a:solidFill>
                  <a:srgbClr val="000000"/>
                </a:solidFill>
                <a:latin typeface="Times New Roman"/>
                <a:cs typeface="Times New Roman"/>
              </a:rPr>
              <a:t>m</a:t>
            </a:r>
            <a:r>
              <a:rPr sz="2400" b="0" i="0" dirty="0">
                <a:solidFill>
                  <a:srgbClr val="000000"/>
                </a:solidFill>
                <a:latin typeface="Times New Roman"/>
                <a:cs typeface="Times New Roman"/>
              </a:rPr>
              <a:t>l</a:t>
            </a:r>
            <a:r>
              <a:rPr sz="2400" b="0" i="0" spc="5" dirty="0">
                <a:solidFill>
                  <a:srgbClr val="000000"/>
                </a:solidFill>
                <a:latin typeface="Times New Roman"/>
                <a:cs typeface="Times New Roman"/>
              </a:rPr>
              <a:t>i</a:t>
            </a:r>
            <a:r>
              <a:rPr sz="2400" b="0" i="0" dirty="0">
                <a:solidFill>
                  <a:srgbClr val="000000"/>
                </a:solidFill>
                <a:latin typeface="Times New Roman"/>
                <a:cs typeface="Times New Roman"/>
              </a:rPr>
              <a:t>k,	</a:t>
            </a:r>
            <a:r>
              <a:rPr sz="2400" b="0" i="0" spc="-5" dirty="0">
                <a:solidFill>
                  <a:srgbClr val="000000"/>
                </a:solidFill>
                <a:latin typeface="Times New Roman"/>
                <a:cs typeface="Times New Roman"/>
              </a:rPr>
              <a:t>so</a:t>
            </a:r>
            <a:r>
              <a:rPr sz="2400" b="0" i="0" spc="20" dirty="0">
                <a:solidFill>
                  <a:srgbClr val="000000"/>
                </a:solidFill>
                <a:latin typeface="Times New Roman"/>
                <a:cs typeface="Times New Roman"/>
              </a:rPr>
              <a:t>s</a:t>
            </a:r>
            <a:r>
              <a:rPr sz="2400" b="0" i="0" spc="-50" dirty="0">
                <a:solidFill>
                  <a:srgbClr val="000000"/>
                </a:solidFill>
                <a:latin typeface="Times New Roman"/>
                <a:cs typeface="Times New Roman"/>
              </a:rPr>
              <a:t>y</a:t>
            </a:r>
            <a:r>
              <a:rPr sz="2400" b="0" i="0" spc="-10" dirty="0">
                <a:solidFill>
                  <a:srgbClr val="000000"/>
                </a:solidFill>
                <a:latin typeface="Times New Roman"/>
                <a:cs typeface="Times New Roman"/>
              </a:rPr>
              <a:t>a</a:t>
            </a:r>
            <a:r>
              <a:rPr sz="2400" b="0" i="0" dirty="0">
                <a:solidFill>
                  <a:srgbClr val="000000"/>
                </a:solidFill>
                <a:latin typeface="Times New Roman"/>
                <a:cs typeface="Times New Roman"/>
              </a:rPr>
              <a:t>l	ve	mesl</a:t>
            </a:r>
            <a:r>
              <a:rPr sz="2400" b="0" i="0" spc="-10" dirty="0">
                <a:solidFill>
                  <a:srgbClr val="000000"/>
                </a:solidFill>
                <a:latin typeface="Times New Roman"/>
                <a:cs typeface="Times New Roman"/>
              </a:rPr>
              <a:t>e</a:t>
            </a:r>
            <a:r>
              <a:rPr sz="2400" b="0" i="0" dirty="0">
                <a:solidFill>
                  <a:srgbClr val="000000"/>
                </a:solidFill>
                <a:latin typeface="Times New Roman"/>
                <a:cs typeface="Times New Roman"/>
              </a:rPr>
              <a:t>ki	roll</a:t>
            </a:r>
            <a:r>
              <a:rPr sz="2400" b="0" i="0" spc="-10" dirty="0">
                <a:solidFill>
                  <a:srgbClr val="000000"/>
                </a:solidFill>
                <a:latin typeface="Times New Roman"/>
                <a:cs typeface="Times New Roman"/>
              </a:rPr>
              <a:t>e</a:t>
            </a:r>
            <a:r>
              <a:rPr sz="2400" b="0" i="0" dirty="0">
                <a:solidFill>
                  <a:srgbClr val="000000"/>
                </a:solidFill>
                <a:latin typeface="Times New Roman"/>
                <a:cs typeface="Times New Roman"/>
              </a:rPr>
              <a:t>r	</a:t>
            </a:r>
            <a:r>
              <a:rPr sz="2400" b="0" i="0" spc="-10" dirty="0">
                <a:solidFill>
                  <a:srgbClr val="000000"/>
                </a:solidFill>
                <a:latin typeface="Times New Roman"/>
                <a:cs typeface="Times New Roman"/>
              </a:rPr>
              <a:t>e</a:t>
            </a:r>
            <a:r>
              <a:rPr sz="2400" b="0" i="0" dirty="0">
                <a:solidFill>
                  <a:srgbClr val="000000"/>
                </a:solidFill>
                <a:latin typeface="Times New Roman"/>
                <a:cs typeface="Times New Roman"/>
              </a:rPr>
              <a:t>di</a:t>
            </a:r>
            <a:r>
              <a:rPr sz="2400" b="0" i="0" spc="-20" dirty="0">
                <a:solidFill>
                  <a:srgbClr val="000000"/>
                </a:solidFill>
                <a:latin typeface="Times New Roman"/>
                <a:cs typeface="Times New Roman"/>
              </a:rPr>
              <a:t>n</a:t>
            </a:r>
            <a:r>
              <a:rPr sz="2400" b="0" i="0" dirty="0">
                <a:solidFill>
                  <a:srgbClr val="000000"/>
                </a:solidFill>
                <a:latin typeface="Times New Roman"/>
                <a:cs typeface="Times New Roman"/>
              </a:rPr>
              <a:t>m</a:t>
            </a:r>
            <a:r>
              <a:rPr sz="2400" b="0" i="0" spc="10" dirty="0">
                <a:solidFill>
                  <a:srgbClr val="000000"/>
                </a:solidFill>
                <a:latin typeface="Times New Roman"/>
                <a:cs typeface="Times New Roman"/>
              </a:rPr>
              <a:t>i</a:t>
            </a:r>
            <a:r>
              <a:rPr sz="2400" b="0" i="0" dirty="0">
                <a:solidFill>
                  <a:srgbClr val="000000"/>
                </a:solidFill>
                <a:latin typeface="Times New Roman"/>
                <a:cs typeface="Times New Roman"/>
              </a:rPr>
              <a:t>ş	bir	</a:t>
            </a:r>
            <a:r>
              <a:rPr sz="2400" b="0" i="0" spc="-25" dirty="0">
                <a:solidFill>
                  <a:srgbClr val="000000"/>
                </a:solidFill>
                <a:latin typeface="Times New Roman"/>
                <a:cs typeface="Times New Roman"/>
              </a:rPr>
              <a:t>g</a:t>
            </a:r>
            <a:r>
              <a:rPr sz="2400" b="0" i="0" spc="-10" dirty="0">
                <a:solidFill>
                  <a:srgbClr val="000000"/>
                </a:solidFill>
                <a:latin typeface="Times New Roman"/>
                <a:cs typeface="Times New Roman"/>
              </a:rPr>
              <a:t>e</a:t>
            </a:r>
            <a:r>
              <a:rPr sz="2400" b="0" i="0" spc="20" dirty="0">
                <a:solidFill>
                  <a:srgbClr val="000000"/>
                </a:solidFill>
                <a:latin typeface="Times New Roman"/>
                <a:cs typeface="Times New Roman"/>
              </a:rPr>
              <a:t>n</a:t>
            </a:r>
            <a:r>
              <a:rPr sz="2400" b="0" i="0" dirty="0">
                <a:solidFill>
                  <a:srgbClr val="000000"/>
                </a:solidFill>
                <a:latin typeface="Times New Roman"/>
                <a:cs typeface="Times New Roman"/>
              </a:rPr>
              <a:t>ç</a:t>
            </a:r>
            <a:endParaRPr sz="2400">
              <a:latin typeface="Times New Roman"/>
              <a:cs typeface="Times New Roman"/>
            </a:endParaRPr>
          </a:p>
        </p:txBody>
      </p:sp>
      <p:sp>
        <p:nvSpPr>
          <p:cNvPr id="3" name="object 3"/>
          <p:cNvSpPr txBox="1"/>
          <p:nvPr/>
        </p:nvSpPr>
        <p:spPr>
          <a:xfrm>
            <a:off x="9374505" y="2959989"/>
            <a:ext cx="1905000" cy="391160"/>
          </a:xfrm>
          <a:prstGeom prst="rect">
            <a:avLst/>
          </a:prstGeom>
        </p:spPr>
        <p:txBody>
          <a:bodyPr vert="horz" wrap="square" lIns="0" tIns="12700" rIns="0" bIns="0" rtlCol="0">
            <a:spAutoFit/>
          </a:bodyPr>
          <a:lstStyle/>
          <a:p>
            <a:pPr marL="12700">
              <a:lnSpc>
                <a:spcPct val="100000"/>
              </a:lnSpc>
              <a:spcBef>
                <a:spcPts val="100"/>
              </a:spcBef>
              <a:tabLst>
                <a:tab pos="960119" algn="l"/>
              </a:tabLst>
            </a:pPr>
            <a:r>
              <a:rPr sz="2400" spc="-15" dirty="0">
                <a:latin typeface="Times New Roman"/>
                <a:cs typeface="Times New Roman"/>
              </a:rPr>
              <a:t>yakın	</a:t>
            </a:r>
            <a:r>
              <a:rPr sz="2400" spc="-5" dirty="0">
                <a:latin typeface="Times New Roman"/>
                <a:cs typeface="Times New Roman"/>
              </a:rPr>
              <a:t>ilişkiler</a:t>
            </a:r>
            <a:endParaRPr sz="2400">
              <a:latin typeface="Times New Roman"/>
              <a:cs typeface="Times New Roman"/>
            </a:endParaRPr>
          </a:p>
        </p:txBody>
      </p:sp>
      <p:sp>
        <p:nvSpPr>
          <p:cNvPr id="4" name="object 4"/>
          <p:cNvSpPr txBox="1"/>
          <p:nvPr/>
        </p:nvSpPr>
        <p:spPr>
          <a:xfrm>
            <a:off x="917244" y="2959989"/>
            <a:ext cx="8202930" cy="1123315"/>
          </a:xfrm>
          <a:prstGeom prst="rect">
            <a:avLst/>
          </a:prstGeom>
        </p:spPr>
        <p:txBody>
          <a:bodyPr vert="horz" wrap="square" lIns="0" tIns="12700" rIns="0" bIns="0" rtlCol="0">
            <a:spAutoFit/>
          </a:bodyPr>
          <a:lstStyle/>
          <a:p>
            <a:pPr marL="241300" marR="5080">
              <a:lnSpc>
                <a:spcPct val="100000"/>
              </a:lnSpc>
              <a:spcBef>
                <a:spcPts val="100"/>
              </a:spcBef>
              <a:tabLst>
                <a:tab pos="1478915" algn="l"/>
                <a:tab pos="2512060" algn="l"/>
                <a:tab pos="3396615" algn="l"/>
                <a:tab pos="4563745" algn="l"/>
                <a:tab pos="6176645" algn="l"/>
                <a:tab pos="7381240" algn="l"/>
              </a:tabLst>
            </a:pPr>
            <a:r>
              <a:rPr sz="2400" spc="-50" dirty="0">
                <a:latin typeface="Times New Roman"/>
                <a:cs typeface="Times New Roman"/>
              </a:rPr>
              <a:t>y</a:t>
            </a:r>
            <a:r>
              <a:rPr sz="2400" spc="10" dirty="0">
                <a:latin typeface="Times New Roman"/>
                <a:cs typeface="Times New Roman"/>
              </a:rPr>
              <a:t>e</a:t>
            </a:r>
            <a:r>
              <a:rPr sz="2400" dirty="0">
                <a:latin typeface="Times New Roman"/>
                <a:cs typeface="Times New Roman"/>
              </a:rPr>
              <a:t>t</a:t>
            </a:r>
            <a:r>
              <a:rPr sz="2400" spc="5" dirty="0">
                <a:latin typeface="Times New Roman"/>
                <a:cs typeface="Times New Roman"/>
              </a:rPr>
              <a:t>i</a:t>
            </a:r>
            <a:r>
              <a:rPr sz="2400" spc="-5" dirty="0">
                <a:latin typeface="Times New Roman"/>
                <a:cs typeface="Times New Roman"/>
              </a:rPr>
              <a:t>şki</a:t>
            </a:r>
            <a:r>
              <a:rPr sz="2400" dirty="0">
                <a:latin typeface="Times New Roman"/>
                <a:cs typeface="Times New Roman"/>
              </a:rPr>
              <a:t>n	ola</a:t>
            </a:r>
            <a:r>
              <a:rPr sz="2400" spc="-15" dirty="0">
                <a:latin typeface="Times New Roman"/>
                <a:cs typeface="Times New Roman"/>
              </a:rPr>
              <a:t>r</a:t>
            </a:r>
            <a:r>
              <a:rPr sz="2400" spc="-10" dirty="0">
                <a:latin typeface="Times New Roman"/>
                <a:cs typeface="Times New Roman"/>
              </a:rPr>
              <a:t>a</a:t>
            </a:r>
            <a:r>
              <a:rPr sz="2400" dirty="0">
                <a:latin typeface="Times New Roman"/>
                <a:cs typeface="Times New Roman"/>
              </a:rPr>
              <a:t>k	d</a:t>
            </a:r>
            <a:r>
              <a:rPr sz="2400" spc="-10" dirty="0">
                <a:latin typeface="Times New Roman"/>
                <a:cs typeface="Times New Roman"/>
              </a:rPr>
              <a:t>a</a:t>
            </a:r>
            <a:r>
              <a:rPr sz="2400" dirty="0">
                <a:latin typeface="Times New Roman"/>
                <a:cs typeface="Times New Roman"/>
              </a:rPr>
              <a:t>hil	ol</a:t>
            </a:r>
            <a:r>
              <a:rPr sz="2400" spc="5" dirty="0">
                <a:latin typeface="Times New Roman"/>
                <a:cs typeface="Times New Roman"/>
              </a:rPr>
              <a:t>m</a:t>
            </a:r>
            <a:r>
              <a:rPr sz="2400" spc="10" dirty="0">
                <a:latin typeface="Times New Roman"/>
                <a:cs typeface="Times New Roman"/>
              </a:rPr>
              <a:t>a</a:t>
            </a:r>
            <a:r>
              <a:rPr sz="2400" spc="-50" dirty="0">
                <a:latin typeface="Times New Roman"/>
                <a:cs typeface="Times New Roman"/>
              </a:rPr>
              <a:t>y</a:t>
            </a:r>
            <a:r>
              <a:rPr sz="2400" dirty="0">
                <a:latin typeface="Times New Roman"/>
                <a:cs typeface="Times New Roman"/>
              </a:rPr>
              <a:t>a	başl</a:t>
            </a:r>
            <a:r>
              <a:rPr sz="2400" spc="-10" dirty="0">
                <a:latin typeface="Times New Roman"/>
                <a:cs typeface="Times New Roman"/>
              </a:rPr>
              <a:t>a</a:t>
            </a:r>
            <a:r>
              <a:rPr sz="2400" dirty="0">
                <a:latin typeface="Times New Roman"/>
                <a:cs typeface="Times New Roman"/>
              </a:rPr>
              <a:t>d</a:t>
            </a:r>
            <a:r>
              <a:rPr sz="2400" spc="30" dirty="0">
                <a:latin typeface="Times New Roman"/>
                <a:cs typeface="Times New Roman"/>
              </a:rPr>
              <a:t>ı</a:t>
            </a:r>
            <a:r>
              <a:rPr sz="2400" spc="-25" dirty="0">
                <a:latin typeface="Times New Roman"/>
                <a:cs typeface="Times New Roman"/>
              </a:rPr>
              <a:t>ğ</a:t>
            </a:r>
            <a:r>
              <a:rPr sz="2400" dirty="0">
                <a:latin typeface="Times New Roman"/>
                <a:cs typeface="Times New Roman"/>
              </a:rPr>
              <a:t>ım	i</a:t>
            </a:r>
            <a:r>
              <a:rPr sz="2400" spc="5" dirty="0">
                <a:latin typeface="Times New Roman"/>
                <a:cs typeface="Times New Roman"/>
              </a:rPr>
              <a:t>l</a:t>
            </a:r>
            <a:r>
              <a:rPr sz="2400" dirty="0">
                <a:latin typeface="Times New Roman"/>
                <a:cs typeface="Times New Roman"/>
              </a:rPr>
              <a:t>iş</a:t>
            </a:r>
            <a:r>
              <a:rPr sz="2400" spc="-20" dirty="0">
                <a:latin typeface="Times New Roman"/>
                <a:cs typeface="Times New Roman"/>
              </a:rPr>
              <a:t>k</a:t>
            </a:r>
            <a:r>
              <a:rPr sz="2400" dirty="0">
                <a:latin typeface="Times New Roman"/>
                <a:cs typeface="Times New Roman"/>
              </a:rPr>
              <a:t>i</a:t>
            </a:r>
            <a:r>
              <a:rPr sz="2400" spc="5" dirty="0">
                <a:latin typeface="Times New Roman"/>
                <a:cs typeface="Times New Roman"/>
              </a:rPr>
              <a:t>l</a:t>
            </a:r>
            <a:r>
              <a:rPr sz="2400" spc="-10" dirty="0">
                <a:latin typeface="Times New Roman"/>
                <a:cs typeface="Times New Roman"/>
              </a:rPr>
              <a:t>e</a:t>
            </a:r>
            <a:r>
              <a:rPr sz="2400" dirty="0">
                <a:latin typeface="Times New Roman"/>
                <a:cs typeface="Times New Roman"/>
              </a:rPr>
              <a:t>r	</a:t>
            </a:r>
            <a:r>
              <a:rPr sz="2400" spc="-10" dirty="0">
                <a:latin typeface="Times New Roman"/>
                <a:cs typeface="Times New Roman"/>
              </a:rPr>
              <a:t>a</a:t>
            </a:r>
            <a:r>
              <a:rPr sz="2400" spc="-25" dirty="0">
                <a:latin typeface="Times New Roman"/>
                <a:cs typeface="Times New Roman"/>
              </a:rPr>
              <a:t>ğ</a:t>
            </a:r>
            <a:r>
              <a:rPr sz="2400" dirty="0">
                <a:latin typeface="Times New Roman"/>
                <a:cs typeface="Times New Roman"/>
              </a:rPr>
              <a:t>ında  </a:t>
            </a:r>
            <a:r>
              <a:rPr sz="2400" spc="-10" dirty="0">
                <a:latin typeface="Times New Roman"/>
                <a:cs typeface="Times New Roman"/>
              </a:rPr>
              <a:t>geliştirebiliyor</a:t>
            </a:r>
            <a:r>
              <a:rPr sz="2400" spc="65" dirty="0">
                <a:latin typeface="Times New Roman"/>
                <a:cs typeface="Times New Roman"/>
              </a:rPr>
              <a:t> </a:t>
            </a:r>
            <a:r>
              <a:rPr sz="2400" spc="-10" dirty="0">
                <a:latin typeface="Times New Roman"/>
                <a:cs typeface="Times New Roman"/>
              </a:rPr>
              <a:t>muyum?</a:t>
            </a:r>
            <a:endParaRPr sz="2400">
              <a:latin typeface="Times New Roman"/>
              <a:cs typeface="Times New Roman"/>
            </a:endParaRPr>
          </a:p>
          <a:p>
            <a:pPr marL="241300" indent="-228600">
              <a:lnSpc>
                <a:spcPct val="100000"/>
              </a:lnSpc>
              <a:buFont typeface="Arial MT"/>
              <a:buChar char="•"/>
              <a:tabLst>
                <a:tab pos="241300" algn="l"/>
              </a:tabLst>
            </a:pPr>
            <a:r>
              <a:rPr sz="2400" spc="-5" dirty="0">
                <a:latin typeface="Times New Roman"/>
                <a:cs typeface="Times New Roman"/>
              </a:rPr>
              <a:t>Farklı</a:t>
            </a:r>
            <a:r>
              <a:rPr sz="2400" spc="20" dirty="0">
                <a:latin typeface="Times New Roman"/>
                <a:cs typeface="Times New Roman"/>
              </a:rPr>
              <a:t> </a:t>
            </a:r>
            <a:r>
              <a:rPr sz="2400" spc="-5" dirty="0">
                <a:latin typeface="Times New Roman"/>
                <a:cs typeface="Times New Roman"/>
              </a:rPr>
              <a:t>kimlikleri</a:t>
            </a:r>
            <a:r>
              <a:rPr sz="2400" spc="-35" dirty="0">
                <a:latin typeface="Times New Roman"/>
                <a:cs typeface="Times New Roman"/>
              </a:rPr>
              <a:t> </a:t>
            </a:r>
            <a:r>
              <a:rPr sz="2400" spc="-10" dirty="0">
                <a:latin typeface="Times New Roman"/>
                <a:cs typeface="Times New Roman"/>
              </a:rPr>
              <a:t>dengeli</a:t>
            </a:r>
            <a:r>
              <a:rPr sz="2400" spc="30" dirty="0">
                <a:latin typeface="Times New Roman"/>
                <a:cs typeface="Times New Roman"/>
              </a:rPr>
              <a:t> </a:t>
            </a:r>
            <a:r>
              <a:rPr sz="2400" dirty="0">
                <a:latin typeface="Times New Roman"/>
                <a:cs typeface="Times New Roman"/>
              </a:rPr>
              <a:t>bir</a:t>
            </a:r>
            <a:r>
              <a:rPr sz="2400" spc="-35" dirty="0">
                <a:latin typeface="Times New Roman"/>
                <a:cs typeface="Times New Roman"/>
              </a:rPr>
              <a:t> </a:t>
            </a:r>
            <a:r>
              <a:rPr sz="2400" dirty="0">
                <a:latin typeface="Times New Roman"/>
                <a:cs typeface="Times New Roman"/>
              </a:rPr>
              <a:t>biçimde</a:t>
            </a:r>
            <a:r>
              <a:rPr sz="2400" spc="-10" dirty="0">
                <a:latin typeface="Times New Roman"/>
                <a:cs typeface="Times New Roman"/>
              </a:rPr>
              <a:t> </a:t>
            </a:r>
            <a:r>
              <a:rPr sz="2400" spc="-5" dirty="0">
                <a:latin typeface="Times New Roman"/>
                <a:cs typeface="Times New Roman"/>
              </a:rPr>
              <a:t>gerçekleştirme</a:t>
            </a:r>
            <a:r>
              <a:rPr sz="2400" spc="20" dirty="0">
                <a:latin typeface="Times New Roman"/>
                <a:cs typeface="Times New Roman"/>
              </a:rPr>
              <a:t> </a:t>
            </a:r>
            <a:r>
              <a:rPr sz="2400" dirty="0">
                <a:latin typeface="Times New Roman"/>
                <a:cs typeface="Times New Roman"/>
              </a:rPr>
              <a:t>ve</a:t>
            </a:r>
            <a:r>
              <a:rPr sz="2400" spc="10" dirty="0">
                <a:latin typeface="Times New Roman"/>
                <a:cs typeface="Times New Roman"/>
              </a:rPr>
              <a:t> </a:t>
            </a:r>
            <a:r>
              <a:rPr sz="2400" dirty="0">
                <a:latin typeface="Times New Roman"/>
                <a:cs typeface="Times New Roman"/>
              </a:rPr>
              <a:t>önemi!</a:t>
            </a:r>
            <a:endParaRPr sz="2400">
              <a:latin typeface="Times New Roman"/>
              <a:cs typeface="Times New Roman"/>
            </a:endParaRPr>
          </a:p>
        </p:txBody>
      </p:sp>
      <p:pic>
        <p:nvPicPr>
          <p:cNvPr id="5" name="object 5"/>
          <p:cNvPicPr/>
          <p:nvPr/>
        </p:nvPicPr>
        <p:blipFill>
          <a:blip r:embed="rId2" cstate="print"/>
          <a:stretch>
            <a:fillRect/>
          </a:stretch>
        </p:blipFill>
        <p:spPr>
          <a:xfrm>
            <a:off x="4072128" y="4642103"/>
            <a:ext cx="3672839" cy="1987295"/>
          </a:xfrm>
          <a:prstGeom prst="rect">
            <a:avLst/>
          </a:prstGeom>
        </p:spPr>
      </p:pic>
      <p:sp>
        <p:nvSpPr>
          <p:cNvPr id="6" name="object 6"/>
          <p:cNvSpPr txBox="1">
            <a:spLocks noGrp="1"/>
          </p:cNvSpPr>
          <p:nvPr>
            <p:ph type="title"/>
          </p:nvPr>
        </p:nvSpPr>
        <p:spPr>
          <a:xfrm>
            <a:off x="3490976" y="589026"/>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Tree>
    <p:extLst>
      <p:ext uri="{BB962C8B-B14F-4D97-AF65-F5344CB8AC3E}">
        <p14:creationId xmlns:p14="http://schemas.microsoft.com/office/powerpoint/2010/main" val="2604876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326845"/>
            <a:ext cx="8754745" cy="1919605"/>
          </a:xfrm>
          <a:prstGeom prst="rect">
            <a:avLst/>
          </a:prstGeom>
        </p:spPr>
        <p:txBody>
          <a:bodyPr vert="horz" wrap="square" lIns="0" tIns="13970" rIns="0" bIns="0" rtlCol="0">
            <a:spAutoFit/>
          </a:bodyPr>
          <a:lstStyle/>
          <a:p>
            <a:pPr marL="12700">
              <a:lnSpc>
                <a:spcPct val="100000"/>
              </a:lnSpc>
              <a:spcBef>
                <a:spcPts val="110"/>
              </a:spcBef>
            </a:pPr>
            <a:r>
              <a:rPr sz="2800" b="1" i="1" spc="-40" dirty="0">
                <a:solidFill>
                  <a:srgbClr val="4471C4"/>
                </a:solidFill>
                <a:latin typeface="Times New Roman"/>
                <a:cs typeface="Times New Roman"/>
              </a:rPr>
              <a:t>Yedinci</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55" dirty="0">
                <a:solidFill>
                  <a:srgbClr val="4471C4"/>
                </a:solidFill>
                <a:latin typeface="Times New Roman"/>
                <a:cs typeface="Times New Roman"/>
              </a:rPr>
              <a:t> </a:t>
            </a:r>
            <a:r>
              <a:rPr sz="2800" b="1" i="1" dirty="0">
                <a:solidFill>
                  <a:srgbClr val="4471C4"/>
                </a:solidFill>
                <a:latin typeface="Times New Roman"/>
                <a:cs typeface="Times New Roman"/>
              </a:rPr>
              <a:t>Üretkenliğe</a:t>
            </a:r>
            <a:r>
              <a:rPr sz="2800" b="1" i="1" spc="-85"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65" dirty="0">
                <a:solidFill>
                  <a:srgbClr val="4471C4"/>
                </a:solidFill>
                <a:latin typeface="Times New Roman"/>
                <a:cs typeface="Times New Roman"/>
              </a:rPr>
              <a:t> </a:t>
            </a:r>
            <a:r>
              <a:rPr sz="2800" b="1" i="1" spc="5" dirty="0">
                <a:solidFill>
                  <a:srgbClr val="4471C4"/>
                </a:solidFill>
                <a:latin typeface="Times New Roman"/>
                <a:cs typeface="Times New Roman"/>
              </a:rPr>
              <a:t>durgunluk</a:t>
            </a:r>
            <a:endParaRPr sz="2800">
              <a:latin typeface="Times New Roman"/>
              <a:cs typeface="Times New Roman"/>
            </a:endParaRPr>
          </a:p>
          <a:p>
            <a:pPr>
              <a:lnSpc>
                <a:spcPct val="100000"/>
              </a:lnSpc>
              <a:spcBef>
                <a:spcPts val="20"/>
              </a:spcBef>
            </a:pPr>
            <a:endParaRPr sz="2500">
              <a:latin typeface="Times New Roman"/>
              <a:cs typeface="Times New Roman"/>
            </a:endParaRPr>
          </a:p>
          <a:p>
            <a:pPr marL="241300" indent="-228600">
              <a:lnSpc>
                <a:spcPct val="100000"/>
              </a:lnSpc>
              <a:spcBef>
                <a:spcPts val="5"/>
              </a:spcBef>
              <a:buFont typeface="Arial MT"/>
              <a:buChar char="•"/>
              <a:tabLst>
                <a:tab pos="241300" algn="l"/>
              </a:tabLst>
            </a:pPr>
            <a:r>
              <a:rPr sz="2400" spc="-5" dirty="0">
                <a:latin typeface="Times New Roman"/>
                <a:cs typeface="Times New Roman"/>
              </a:rPr>
              <a:t>26-65</a:t>
            </a:r>
            <a:r>
              <a:rPr sz="2400" spc="-35" dirty="0">
                <a:latin typeface="Times New Roman"/>
                <a:cs typeface="Times New Roman"/>
              </a:rPr>
              <a:t> </a:t>
            </a:r>
            <a:r>
              <a:rPr sz="2400" spc="-25" dirty="0">
                <a:latin typeface="Times New Roman"/>
                <a:cs typeface="Times New Roman"/>
              </a:rPr>
              <a:t>yaş…</a:t>
            </a:r>
            <a:endParaRPr sz="2400">
              <a:latin typeface="Times New Roman"/>
              <a:cs typeface="Times New Roman"/>
            </a:endParaRPr>
          </a:p>
          <a:p>
            <a:pPr marL="241300" indent="-228600">
              <a:lnSpc>
                <a:spcPct val="100000"/>
              </a:lnSpc>
              <a:buFont typeface="Arial MT"/>
              <a:buChar char="•"/>
              <a:tabLst>
                <a:tab pos="241300" algn="l"/>
              </a:tabLst>
            </a:pPr>
            <a:r>
              <a:rPr sz="2400" i="1" dirty="0">
                <a:latin typeface="Times New Roman"/>
                <a:cs typeface="Times New Roman"/>
              </a:rPr>
              <a:t>Çatışma:</a:t>
            </a:r>
            <a:r>
              <a:rPr sz="2400" i="1" spc="-20" dirty="0">
                <a:latin typeface="Times New Roman"/>
                <a:cs typeface="Times New Roman"/>
              </a:rPr>
              <a:t> </a:t>
            </a:r>
            <a:r>
              <a:rPr sz="2400" spc="-45" dirty="0">
                <a:latin typeface="Times New Roman"/>
                <a:cs typeface="Times New Roman"/>
              </a:rPr>
              <a:t>Yarına</a:t>
            </a:r>
            <a:r>
              <a:rPr sz="2400" dirty="0">
                <a:latin typeface="Times New Roman"/>
                <a:cs typeface="Times New Roman"/>
              </a:rPr>
              <a:t> </a:t>
            </a:r>
            <a:r>
              <a:rPr sz="2400" spc="-20" dirty="0">
                <a:latin typeface="Times New Roman"/>
                <a:cs typeface="Times New Roman"/>
              </a:rPr>
              <a:t>neyi,</a:t>
            </a:r>
            <a:r>
              <a:rPr sz="2400" spc="45" dirty="0">
                <a:latin typeface="Times New Roman"/>
                <a:cs typeface="Times New Roman"/>
              </a:rPr>
              <a:t> </a:t>
            </a:r>
            <a:r>
              <a:rPr sz="2400" dirty="0">
                <a:latin typeface="Times New Roman"/>
                <a:cs typeface="Times New Roman"/>
              </a:rPr>
              <a:t>ne </a:t>
            </a:r>
            <a:r>
              <a:rPr sz="2400" spc="-5" dirty="0">
                <a:latin typeface="Times New Roman"/>
                <a:cs typeface="Times New Roman"/>
              </a:rPr>
              <a:t>kadar</a:t>
            </a:r>
            <a:r>
              <a:rPr sz="2400" spc="5" dirty="0">
                <a:latin typeface="Times New Roman"/>
                <a:cs typeface="Times New Roman"/>
              </a:rPr>
              <a:t> </a:t>
            </a:r>
            <a:r>
              <a:rPr sz="2400" spc="-5" dirty="0">
                <a:latin typeface="Times New Roman"/>
                <a:cs typeface="Times New Roman"/>
              </a:rPr>
              <a:t>bırakabileceğim?</a:t>
            </a:r>
            <a:endParaRPr sz="2400">
              <a:latin typeface="Times New Roman"/>
              <a:cs typeface="Times New Roman"/>
            </a:endParaRPr>
          </a:p>
          <a:p>
            <a:pPr marL="241300" indent="-228600">
              <a:lnSpc>
                <a:spcPct val="100000"/>
              </a:lnSpc>
              <a:buFont typeface="Arial MT"/>
              <a:buChar char="•"/>
              <a:tabLst>
                <a:tab pos="241300" algn="l"/>
              </a:tabLst>
            </a:pPr>
            <a:r>
              <a:rPr sz="2400" spc="-65" dirty="0">
                <a:latin typeface="Times New Roman"/>
                <a:cs typeface="Times New Roman"/>
              </a:rPr>
              <a:t>Yeni</a:t>
            </a:r>
            <a:r>
              <a:rPr sz="2400" dirty="0">
                <a:latin typeface="Times New Roman"/>
                <a:cs typeface="Times New Roman"/>
              </a:rPr>
              <a:t> neslin</a:t>
            </a:r>
            <a:r>
              <a:rPr sz="2400" spc="-5" dirty="0">
                <a:latin typeface="Times New Roman"/>
                <a:cs typeface="Times New Roman"/>
              </a:rPr>
              <a:t> gelişimi</a:t>
            </a:r>
            <a:r>
              <a:rPr sz="2400" spc="-15" dirty="0">
                <a:latin typeface="Times New Roman"/>
                <a:cs typeface="Times New Roman"/>
              </a:rPr>
              <a:t> </a:t>
            </a:r>
            <a:r>
              <a:rPr sz="2400" dirty="0">
                <a:latin typeface="Times New Roman"/>
                <a:cs typeface="Times New Roman"/>
              </a:rPr>
              <a:t>için </a:t>
            </a:r>
            <a:r>
              <a:rPr sz="2400" spc="-5" dirty="0">
                <a:latin typeface="Times New Roman"/>
                <a:cs typeface="Times New Roman"/>
              </a:rPr>
              <a:t>farklı</a:t>
            </a:r>
            <a:r>
              <a:rPr sz="2400" spc="5" dirty="0">
                <a:latin typeface="Times New Roman"/>
                <a:cs typeface="Times New Roman"/>
              </a:rPr>
              <a:t> </a:t>
            </a:r>
            <a:r>
              <a:rPr sz="2400" spc="-5" dirty="0">
                <a:latin typeface="Times New Roman"/>
                <a:cs typeface="Times New Roman"/>
              </a:rPr>
              <a:t>alanlarda</a:t>
            </a:r>
            <a:r>
              <a:rPr sz="2400" spc="-10" dirty="0">
                <a:latin typeface="Times New Roman"/>
                <a:cs typeface="Times New Roman"/>
              </a:rPr>
              <a:t> </a:t>
            </a:r>
            <a:r>
              <a:rPr sz="2400" spc="-5" dirty="0">
                <a:latin typeface="Times New Roman"/>
                <a:cs typeface="Times New Roman"/>
              </a:rPr>
              <a:t>katkıda </a:t>
            </a:r>
            <a:r>
              <a:rPr sz="2400" dirty="0">
                <a:latin typeface="Times New Roman"/>
                <a:cs typeface="Times New Roman"/>
              </a:rPr>
              <a:t>bulunma </a:t>
            </a:r>
            <a:r>
              <a:rPr sz="2400" spc="-5" dirty="0">
                <a:latin typeface="Times New Roman"/>
                <a:cs typeface="Times New Roman"/>
              </a:rPr>
              <a:t>ve</a:t>
            </a:r>
            <a:r>
              <a:rPr sz="2400" spc="-10" dirty="0">
                <a:latin typeface="Times New Roman"/>
                <a:cs typeface="Times New Roman"/>
              </a:rPr>
              <a:t> </a:t>
            </a:r>
            <a:r>
              <a:rPr sz="2400" spc="-5" dirty="0">
                <a:latin typeface="Times New Roman"/>
                <a:cs typeface="Times New Roman"/>
              </a:rPr>
              <a:t>önemi…</a:t>
            </a:r>
            <a:endParaRPr sz="2400">
              <a:latin typeface="Times New Roman"/>
              <a:cs typeface="Times New Roman"/>
            </a:endParaRPr>
          </a:p>
        </p:txBody>
      </p:sp>
      <p:pic>
        <p:nvPicPr>
          <p:cNvPr id="3" name="object 3"/>
          <p:cNvPicPr/>
          <p:nvPr/>
        </p:nvPicPr>
        <p:blipFill>
          <a:blip r:embed="rId2" cstate="print"/>
          <a:stretch>
            <a:fillRect/>
          </a:stretch>
        </p:blipFill>
        <p:spPr>
          <a:xfrm>
            <a:off x="3898391" y="3858767"/>
            <a:ext cx="4669536" cy="2346960"/>
          </a:xfrm>
          <a:prstGeom prst="rect">
            <a:avLst/>
          </a:prstGeom>
        </p:spPr>
      </p:pic>
      <p:sp>
        <p:nvSpPr>
          <p:cNvPr id="4" name="object 4"/>
          <p:cNvSpPr txBox="1">
            <a:spLocks noGrp="1"/>
          </p:cNvSpPr>
          <p:nvPr>
            <p:ph type="title"/>
          </p:nvPr>
        </p:nvSpPr>
        <p:spPr>
          <a:xfrm>
            <a:off x="3490976" y="526160"/>
            <a:ext cx="5209540" cy="574040"/>
          </a:xfrm>
          <a:prstGeom prst="rect">
            <a:avLst/>
          </a:prstGeom>
        </p:spPr>
        <p:txBody>
          <a:bodyPr vert="horz" wrap="square" lIns="0" tIns="12700" rIns="0" bIns="0" rtlCol="0">
            <a:spAutoFit/>
          </a:bodyPr>
          <a:lstStyle/>
          <a:p>
            <a:pPr marL="12700">
              <a:lnSpc>
                <a:spcPct val="100000"/>
              </a:lnSpc>
              <a:spcBef>
                <a:spcPts val="100"/>
              </a:spcBef>
            </a:pPr>
            <a:r>
              <a:rPr dirty="0"/>
              <a:t>Psikososyal</a:t>
            </a:r>
            <a:r>
              <a:rPr spc="-30" dirty="0"/>
              <a:t> </a:t>
            </a:r>
            <a:r>
              <a:rPr dirty="0"/>
              <a:t>gelişim</a:t>
            </a:r>
            <a:r>
              <a:rPr spc="-55" dirty="0"/>
              <a:t> </a:t>
            </a:r>
            <a:r>
              <a:rPr spc="-5" dirty="0"/>
              <a:t>evreleri</a:t>
            </a:r>
          </a:p>
        </p:txBody>
      </p:sp>
    </p:spTree>
    <p:extLst>
      <p:ext uri="{BB962C8B-B14F-4D97-AF65-F5344CB8AC3E}">
        <p14:creationId xmlns:p14="http://schemas.microsoft.com/office/powerpoint/2010/main" val="394607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476883"/>
            <a:ext cx="6685915" cy="3196590"/>
          </a:xfrm>
          <a:prstGeom prst="rect">
            <a:avLst/>
          </a:prstGeom>
        </p:spPr>
        <p:txBody>
          <a:bodyPr vert="horz" wrap="square" lIns="0" tIns="12700" rIns="0" bIns="0" rtlCol="0">
            <a:spAutoFit/>
          </a:bodyPr>
          <a:lstStyle/>
          <a:p>
            <a:pPr marL="241300" marR="5080" indent="-228600">
              <a:lnSpc>
                <a:spcPct val="100000"/>
              </a:lnSpc>
              <a:spcBef>
                <a:spcPts val="100"/>
              </a:spcBef>
              <a:buFont typeface="Arial MT"/>
              <a:buChar char="•"/>
              <a:tabLst>
                <a:tab pos="241300" algn="l"/>
                <a:tab pos="1734820" algn="l"/>
                <a:tab pos="3332479" algn="l"/>
                <a:tab pos="4116070" algn="l"/>
                <a:tab pos="5438775" algn="l"/>
              </a:tabLst>
            </a:pPr>
            <a:r>
              <a:rPr sz="2400" i="1" dirty="0">
                <a:solidFill>
                  <a:srgbClr val="006FC0"/>
                </a:solidFill>
                <a:latin typeface="Times New Roman"/>
                <a:cs typeface="Times New Roman"/>
              </a:rPr>
              <a:t>‘</a:t>
            </a:r>
            <a:r>
              <a:rPr sz="2400" i="1" spc="-15" dirty="0">
                <a:solidFill>
                  <a:srgbClr val="006FC0"/>
                </a:solidFill>
                <a:latin typeface="Times New Roman"/>
                <a:cs typeface="Times New Roman"/>
              </a:rPr>
              <a:t>G</a:t>
            </a:r>
            <a:r>
              <a:rPr sz="2400" i="1" spc="-10" dirty="0">
                <a:solidFill>
                  <a:srgbClr val="006FC0"/>
                </a:solidFill>
                <a:latin typeface="Times New Roman"/>
                <a:cs typeface="Times New Roman"/>
              </a:rPr>
              <a:t>e</a:t>
            </a:r>
            <a:r>
              <a:rPr sz="2400" i="1" dirty="0">
                <a:solidFill>
                  <a:srgbClr val="006FC0"/>
                </a:solidFill>
                <a:latin typeface="Times New Roman"/>
                <a:cs typeface="Times New Roman"/>
              </a:rPr>
              <a:t>l</a:t>
            </a:r>
            <a:r>
              <a:rPr sz="2400" i="1" spc="5" dirty="0">
                <a:solidFill>
                  <a:srgbClr val="006FC0"/>
                </a:solidFill>
                <a:latin typeface="Times New Roman"/>
                <a:cs typeface="Times New Roman"/>
              </a:rPr>
              <a:t>i</a:t>
            </a:r>
            <a:r>
              <a:rPr sz="2400" i="1" spc="-5" dirty="0">
                <a:solidFill>
                  <a:srgbClr val="006FC0"/>
                </a:solidFill>
                <a:latin typeface="Times New Roman"/>
                <a:cs typeface="Times New Roman"/>
              </a:rPr>
              <a:t>şimi</a:t>
            </a:r>
            <a:r>
              <a:rPr sz="2400" i="1" dirty="0">
                <a:solidFill>
                  <a:srgbClr val="006FC0"/>
                </a:solidFill>
                <a:latin typeface="Times New Roman"/>
                <a:cs typeface="Times New Roman"/>
              </a:rPr>
              <a:t>n	birb</a:t>
            </a:r>
            <a:r>
              <a:rPr sz="2400" i="1" spc="5" dirty="0">
                <a:solidFill>
                  <a:srgbClr val="006FC0"/>
                </a:solidFill>
                <a:latin typeface="Times New Roman"/>
                <a:cs typeface="Times New Roman"/>
              </a:rPr>
              <a:t>i</a:t>
            </a:r>
            <a:r>
              <a:rPr sz="2400" i="1" dirty="0">
                <a:solidFill>
                  <a:srgbClr val="006FC0"/>
                </a:solidFill>
                <a:latin typeface="Times New Roman"/>
                <a:cs typeface="Times New Roman"/>
              </a:rPr>
              <a:t>rinden	ayırt	</a:t>
            </a:r>
            <a:r>
              <a:rPr sz="2400" i="1" spc="-10" dirty="0">
                <a:solidFill>
                  <a:srgbClr val="006FC0"/>
                </a:solidFill>
                <a:latin typeface="Times New Roman"/>
                <a:cs typeface="Times New Roman"/>
              </a:rPr>
              <a:t>e</a:t>
            </a:r>
            <a:r>
              <a:rPr sz="2400" i="1" dirty="0">
                <a:solidFill>
                  <a:srgbClr val="006FC0"/>
                </a:solidFill>
                <a:latin typeface="Times New Roman"/>
                <a:cs typeface="Times New Roman"/>
              </a:rPr>
              <a:t>di</a:t>
            </a:r>
            <a:r>
              <a:rPr sz="2400" i="1" spc="5" dirty="0">
                <a:solidFill>
                  <a:srgbClr val="006FC0"/>
                </a:solidFill>
                <a:latin typeface="Times New Roman"/>
                <a:cs typeface="Times New Roman"/>
              </a:rPr>
              <a:t>l</a:t>
            </a:r>
            <a:r>
              <a:rPr sz="2400" i="1" spc="-10" dirty="0">
                <a:solidFill>
                  <a:srgbClr val="006FC0"/>
                </a:solidFill>
                <a:latin typeface="Times New Roman"/>
                <a:cs typeface="Times New Roman"/>
              </a:rPr>
              <a:t>e</a:t>
            </a:r>
            <a:r>
              <a:rPr sz="2400" i="1" dirty="0">
                <a:solidFill>
                  <a:srgbClr val="006FC0"/>
                </a:solidFill>
                <a:latin typeface="Times New Roman"/>
                <a:cs typeface="Times New Roman"/>
              </a:rPr>
              <a:t>bi</a:t>
            </a:r>
            <a:r>
              <a:rPr sz="2400" i="1" spc="-15" dirty="0">
                <a:solidFill>
                  <a:srgbClr val="006FC0"/>
                </a:solidFill>
                <a:latin typeface="Times New Roman"/>
                <a:cs typeface="Times New Roman"/>
              </a:rPr>
              <a:t>l</a:t>
            </a:r>
            <a:r>
              <a:rPr sz="2400" i="1" spc="-5" dirty="0">
                <a:solidFill>
                  <a:srgbClr val="006FC0"/>
                </a:solidFill>
                <a:latin typeface="Times New Roman"/>
                <a:cs typeface="Times New Roman"/>
              </a:rPr>
              <a:t>ir</a:t>
            </a:r>
            <a:r>
              <a:rPr sz="2400" i="1" dirty="0">
                <a:solidFill>
                  <a:srgbClr val="006FC0"/>
                </a:solidFill>
                <a:latin typeface="Times New Roman"/>
                <a:cs typeface="Times New Roman"/>
              </a:rPr>
              <a:t>	dön</a:t>
            </a:r>
            <a:r>
              <a:rPr sz="2400" i="1" spc="-10" dirty="0">
                <a:solidFill>
                  <a:srgbClr val="006FC0"/>
                </a:solidFill>
                <a:latin typeface="Times New Roman"/>
                <a:cs typeface="Times New Roman"/>
              </a:rPr>
              <a:t>e</a:t>
            </a:r>
            <a:r>
              <a:rPr sz="2400" i="1" spc="-5" dirty="0">
                <a:solidFill>
                  <a:srgbClr val="006FC0"/>
                </a:solidFill>
                <a:latin typeface="Times New Roman"/>
                <a:cs typeface="Times New Roman"/>
              </a:rPr>
              <a:t>ml</a:t>
            </a:r>
            <a:r>
              <a:rPr sz="2400" i="1" spc="-15" dirty="0">
                <a:solidFill>
                  <a:srgbClr val="006FC0"/>
                </a:solidFill>
                <a:latin typeface="Times New Roman"/>
                <a:cs typeface="Times New Roman"/>
              </a:rPr>
              <a:t>e</a:t>
            </a:r>
            <a:r>
              <a:rPr sz="2400" i="1" spc="-5" dirty="0">
                <a:solidFill>
                  <a:srgbClr val="006FC0"/>
                </a:solidFill>
                <a:latin typeface="Times New Roman"/>
                <a:cs typeface="Times New Roman"/>
              </a:rPr>
              <a:t>ri  </a:t>
            </a:r>
            <a:r>
              <a:rPr sz="2400" i="1" spc="-45" dirty="0">
                <a:solidFill>
                  <a:srgbClr val="006FC0"/>
                </a:solidFill>
                <a:latin typeface="Times New Roman"/>
                <a:cs typeface="Times New Roman"/>
              </a:rPr>
              <a:t>vardır.’</a:t>
            </a:r>
            <a:endParaRPr sz="2400">
              <a:latin typeface="Times New Roman"/>
              <a:cs typeface="Times New Roman"/>
            </a:endParaRPr>
          </a:p>
          <a:p>
            <a:pPr>
              <a:lnSpc>
                <a:spcPct val="100000"/>
              </a:lnSpc>
              <a:spcBef>
                <a:spcPts val="15"/>
              </a:spcBef>
              <a:buClr>
                <a:srgbClr val="006FC0"/>
              </a:buClr>
              <a:buFont typeface="Arial MT"/>
              <a:buChar char="•"/>
            </a:pPr>
            <a:endParaRPr sz="2500">
              <a:latin typeface="Times New Roman"/>
              <a:cs typeface="Times New Roman"/>
            </a:endParaRPr>
          </a:p>
          <a:p>
            <a:pPr marL="697865" lvl="1" indent="-229235">
              <a:lnSpc>
                <a:spcPct val="100000"/>
              </a:lnSpc>
              <a:buFont typeface="Arial MT"/>
              <a:buChar char="•"/>
              <a:tabLst>
                <a:tab pos="697865" algn="l"/>
                <a:tab pos="698500" algn="l"/>
                <a:tab pos="3375025" algn="l"/>
              </a:tabLst>
            </a:pPr>
            <a:r>
              <a:rPr sz="2200" spc="-5" dirty="0">
                <a:latin typeface="Times New Roman"/>
                <a:cs typeface="Times New Roman"/>
              </a:rPr>
              <a:t>Doğum</a:t>
            </a:r>
            <a:r>
              <a:rPr sz="2200" spc="35" dirty="0">
                <a:latin typeface="Times New Roman"/>
                <a:cs typeface="Times New Roman"/>
              </a:rPr>
              <a:t> </a:t>
            </a:r>
            <a:r>
              <a:rPr sz="2200" dirty="0">
                <a:latin typeface="Times New Roman"/>
                <a:cs typeface="Times New Roman"/>
              </a:rPr>
              <a:t>öncesi,</a:t>
            </a:r>
            <a:r>
              <a:rPr sz="2200" spc="-10" dirty="0">
                <a:latin typeface="Times New Roman"/>
                <a:cs typeface="Times New Roman"/>
              </a:rPr>
              <a:t> </a:t>
            </a:r>
            <a:r>
              <a:rPr sz="2200" spc="-5" dirty="0">
                <a:latin typeface="Times New Roman"/>
                <a:cs typeface="Times New Roman"/>
              </a:rPr>
              <a:t>doğum	</a:t>
            </a:r>
            <a:r>
              <a:rPr sz="2200" spc="-10" dirty="0">
                <a:latin typeface="Times New Roman"/>
                <a:cs typeface="Times New Roman"/>
              </a:rPr>
              <a:t>ve</a:t>
            </a:r>
            <a:r>
              <a:rPr sz="2200" spc="15" dirty="0">
                <a:latin typeface="Times New Roman"/>
                <a:cs typeface="Times New Roman"/>
              </a:rPr>
              <a:t> </a:t>
            </a:r>
            <a:r>
              <a:rPr sz="2200" spc="-5" dirty="0">
                <a:latin typeface="Times New Roman"/>
                <a:cs typeface="Times New Roman"/>
              </a:rPr>
              <a:t>doğum</a:t>
            </a:r>
            <a:r>
              <a:rPr sz="2200" spc="-25" dirty="0">
                <a:latin typeface="Times New Roman"/>
                <a:cs typeface="Times New Roman"/>
              </a:rPr>
              <a:t> </a:t>
            </a:r>
            <a:r>
              <a:rPr sz="2200" spc="5" dirty="0">
                <a:latin typeface="Times New Roman"/>
                <a:cs typeface="Times New Roman"/>
              </a:rPr>
              <a:t>sonrası</a:t>
            </a:r>
            <a:r>
              <a:rPr sz="2200" spc="-75" dirty="0">
                <a:latin typeface="Times New Roman"/>
                <a:cs typeface="Times New Roman"/>
              </a:rPr>
              <a:t> </a:t>
            </a:r>
            <a:r>
              <a:rPr sz="2200" dirty="0">
                <a:latin typeface="Times New Roman"/>
                <a:cs typeface="Times New Roman"/>
              </a:rPr>
              <a:t>dönem</a:t>
            </a:r>
            <a:endParaRPr sz="2200">
              <a:latin typeface="Times New Roman"/>
              <a:cs typeface="Times New Roman"/>
            </a:endParaRPr>
          </a:p>
          <a:p>
            <a:pPr marL="697865" lvl="1" indent="-229235">
              <a:lnSpc>
                <a:spcPct val="100000"/>
              </a:lnSpc>
              <a:buFont typeface="Arial MT"/>
              <a:buChar char="•"/>
              <a:tabLst>
                <a:tab pos="697865" algn="l"/>
                <a:tab pos="698500" algn="l"/>
              </a:tabLst>
            </a:pPr>
            <a:r>
              <a:rPr sz="2200" dirty="0">
                <a:latin typeface="Times New Roman"/>
                <a:cs typeface="Times New Roman"/>
              </a:rPr>
              <a:t>Erken,</a:t>
            </a:r>
            <a:r>
              <a:rPr sz="2200" spc="-5" dirty="0">
                <a:latin typeface="Times New Roman"/>
                <a:cs typeface="Times New Roman"/>
              </a:rPr>
              <a:t> </a:t>
            </a:r>
            <a:r>
              <a:rPr sz="2200" spc="5" dirty="0">
                <a:latin typeface="Times New Roman"/>
                <a:cs typeface="Times New Roman"/>
              </a:rPr>
              <a:t>orta</a:t>
            </a:r>
            <a:r>
              <a:rPr sz="2200" spc="-20" dirty="0">
                <a:latin typeface="Times New Roman"/>
                <a:cs typeface="Times New Roman"/>
              </a:rPr>
              <a:t> </a:t>
            </a:r>
            <a:r>
              <a:rPr sz="2200" spc="-10" dirty="0">
                <a:latin typeface="Times New Roman"/>
                <a:cs typeface="Times New Roman"/>
              </a:rPr>
              <a:t>ve</a:t>
            </a:r>
            <a:r>
              <a:rPr sz="2200" spc="-5" dirty="0">
                <a:latin typeface="Times New Roman"/>
                <a:cs typeface="Times New Roman"/>
              </a:rPr>
              <a:t> geç</a:t>
            </a:r>
            <a:r>
              <a:rPr sz="2200" dirty="0">
                <a:latin typeface="Times New Roman"/>
                <a:cs typeface="Times New Roman"/>
              </a:rPr>
              <a:t> çocukluk</a:t>
            </a:r>
            <a:r>
              <a:rPr sz="2200" spc="-25" dirty="0">
                <a:latin typeface="Times New Roman"/>
                <a:cs typeface="Times New Roman"/>
              </a:rPr>
              <a:t> </a:t>
            </a:r>
            <a:r>
              <a:rPr sz="2200" spc="-5" dirty="0">
                <a:latin typeface="Times New Roman"/>
                <a:cs typeface="Times New Roman"/>
              </a:rPr>
              <a:t>dönemi,</a:t>
            </a:r>
            <a:endParaRPr sz="220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dirty="0">
                <a:latin typeface="Times New Roman"/>
                <a:cs typeface="Times New Roman"/>
              </a:rPr>
              <a:t>Ön,</a:t>
            </a:r>
            <a:r>
              <a:rPr sz="2200" spc="-10" dirty="0">
                <a:latin typeface="Times New Roman"/>
                <a:cs typeface="Times New Roman"/>
              </a:rPr>
              <a:t> </a:t>
            </a:r>
            <a:r>
              <a:rPr sz="2200" spc="5" dirty="0">
                <a:latin typeface="Times New Roman"/>
                <a:cs typeface="Times New Roman"/>
              </a:rPr>
              <a:t>orta</a:t>
            </a:r>
            <a:r>
              <a:rPr sz="2200" spc="-45" dirty="0">
                <a:latin typeface="Times New Roman"/>
                <a:cs typeface="Times New Roman"/>
              </a:rPr>
              <a:t> </a:t>
            </a:r>
            <a:r>
              <a:rPr sz="2200" spc="-10" dirty="0">
                <a:latin typeface="Times New Roman"/>
                <a:cs typeface="Times New Roman"/>
              </a:rPr>
              <a:t>ve</a:t>
            </a:r>
            <a:r>
              <a:rPr sz="2200" spc="25" dirty="0">
                <a:latin typeface="Times New Roman"/>
                <a:cs typeface="Times New Roman"/>
              </a:rPr>
              <a:t> </a:t>
            </a:r>
            <a:r>
              <a:rPr sz="2200" spc="5" dirty="0">
                <a:latin typeface="Times New Roman"/>
                <a:cs typeface="Times New Roman"/>
              </a:rPr>
              <a:t>ileri</a:t>
            </a:r>
            <a:r>
              <a:rPr sz="2200" spc="-40" dirty="0">
                <a:latin typeface="Times New Roman"/>
                <a:cs typeface="Times New Roman"/>
              </a:rPr>
              <a:t> </a:t>
            </a:r>
            <a:r>
              <a:rPr sz="2200" spc="-5" dirty="0">
                <a:latin typeface="Times New Roman"/>
                <a:cs typeface="Times New Roman"/>
              </a:rPr>
              <a:t>ergenlik</a:t>
            </a:r>
            <a:r>
              <a:rPr sz="2200" spc="-50" dirty="0">
                <a:latin typeface="Times New Roman"/>
                <a:cs typeface="Times New Roman"/>
              </a:rPr>
              <a:t> </a:t>
            </a:r>
            <a:r>
              <a:rPr sz="2200" spc="-5" dirty="0">
                <a:latin typeface="Times New Roman"/>
                <a:cs typeface="Times New Roman"/>
              </a:rPr>
              <a:t>dönemi,</a:t>
            </a:r>
            <a:endParaRPr sz="2200">
              <a:latin typeface="Times New Roman"/>
              <a:cs typeface="Times New Roman"/>
            </a:endParaRPr>
          </a:p>
          <a:p>
            <a:pPr marL="697865" lvl="1" indent="-229235">
              <a:lnSpc>
                <a:spcPct val="100000"/>
              </a:lnSpc>
              <a:buFont typeface="Arial MT"/>
              <a:buChar char="•"/>
              <a:tabLst>
                <a:tab pos="697865" algn="l"/>
                <a:tab pos="698500" algn="l"/>
              </a:tabLst>
            </a:pPr>
            <a:r>
              <a:rPr sz="2200" spc="-15" dirty="0">
                <a:latin typeface="Times New Roman"/>
                <a:cs typeface="Times New Roman"/>
              </a:rPr>
              <a:t>İlk,</a:t>
            </a:r>
            <a:r>
              <a:rPr sz="2200" spc="45" dirty="0">
                <a:latin typeface="Times New Roman"/>
                <a:cs typeface="Times New Roman"/>
              </a:rPr>
              <a:t> </a:t>
            </a:r>
            <a:r>
              <a:rPr sz="2200" spc="5" dirty="0">
                <a:latin typeface="Times New Roman"/>
                <a:cs typeface="Times New Roman"/>
              </a:rPr>
              <a:t>orta</a:t>
            </a:r>
            <a:r>
              <a:rPr sz="2200" spc="-20" dirty="0">
                <a:latin typeface="Times New Roman"/>
                <a:cs typeface="Times New Roman"/>
              </a:rPr>
              <a:t> </a:t>
            </a:r>
            <a:r>
              <a:rPr sz="2200" spc="-15" dirty="0">
                <a:latin typeface="Times New Roman"/>
                <a:cs typeface="Times New Roman"/>
              </a:rPr>
              <a:t>ve</a:t>
            </a:r>
            <a:r>
              <a:rPr sz="2200" spc="-5" dirty="0">
                <a:latin typeface="Times New Roman"/>
                <a:cs typeface="Times New Roman"/>
              </a:rPr>
              <a:t> </a:t>
            </a:r>
            <a:r>
              <a:rPr sz="2200" spc="5" dirty="0">
                <a:latin typeface="Times New Roman"/>
                <a:cs typeface="Times New Roman"/>
              </a:rPr>
              <a:t>ileri</a:t>
            </a:r>
            <a:r>
              <a:rPr sz="2200" spc="-35" dirty="0">
                <a:latin typeface="Times New Roman"/>
                <a:cs typeface="Times New Roman"/>
              </a:rPr>
              <a:t> </a:t>
            </a:r>
            <a:r>
              <a:rPr sz="2200" dirty="0">
                <a:latin typeface="Times New Roman"/>
                <a:cs typeface="Times New Roman"/>
              </a:rPr>
              <a:t>yetişkinlik</a:t>
            </a:r>
            <a:r>
              <a:rPr sz="2200" spc="-35" dirty="0">
                <a:latin typeface="Times New Roman"/>
                <a:cs typeface="Times New Roman"/>
              </a:rPr>
              <a:t> </a:t>
            </a:r>
            <a:r>
              <a:rPr sz="2200" spc="-5" dirty="0">
                <a:latin typeface="Times New Roman"/>
                <a:cs typeface="Times New Roman"/>
              </a:rPr>
              <a:t>dönemi</a:t>
            </a:r>
            <a:endParaRPr sz="2200">
              <a:latin typeface="Times New Roman"/>
              <a:cs typeface="Times New Roman"/>
            </a:endParaRPr>
          </a:p>
          <a:p>
            <a:pPr lvl="1">
              <a:lnSpc>
                <a:spcPct val="100000"/>
              </a:lnSpc>
              <a:spcBef>
                <a:spcPts val="55"/>
              </a:spcBef>
              <a:buFont typeface="Arial MT"/>
              <a:buChar char="•"/>
            </a:pPr>
            <a:endParaRPr sz="2450">
              <a:latin typeface="Times New Roman"/>
              <a:cs typeface="Times New Roman"/>
            </a:endParaRPr>
          </a:p>
          <a:p>
            <a:pPr marL="241300" indent="-228600">
              <a:lnSpc>
                <a:spcPct val="100000"/>
              </a:lnSpc>
              <a:buFont typeface="Arial MT"/>
              <a:buChar char="•"/>
              <a:tabLst>
                <a:tab pos="241300" algn="l"/>
              </a:tabLst>
            </a:pPr>
            <a:r>
              <a:rPr sz="2400" i="1" spc="-5" dirty="0">
                <a:solidFill>
                  <a:srgbClr val="006FC0"/>
                </a:solidFill>
                <a:latin typeface="Times New Roman"/>
                <a:cs typeface="Times New Roman"/>
              </a:rPr>
              <a:t>‘Gelişim</a:t>
            </a:r>
            <a:r>
              <a:rPr sz="2400" i="1" spc="-15" dirty="0">
                <a:solidFill>
                  <a:srgbClr val="006FC0"/>
                </a:solidFill>
                <a:latin typeface="Times New Roman"/>
                <a:cs typeface="Times New Roman"/>
              </a:rPr>
              <a:t> </a:t>
            </a:r>
            <a:r>
              <a:rPr sz="2400" i="1" spc="-5" dirty="0">
                <a:solidFill>
                  <a:srgbClr val="006FC0"/>
                </a:solidFill>
                <a:latin typeface="Times New Roman"/>
                <a:cs typeface="Times New Roman"/>
              </a:rPr>
              <a:t>çok </a:t>
            </a:r>
            <a:r>
              <a:rPr sz="2400" i="1" spc="-30" dirty="0">
                <a:solidFill>
                  <a:srgbClr val="006FC0"/>
                </a:solidFill>
                <a:latin typeface="Times New Roman"/>
                <a:cs typeface="Times New Roman"/>
              </a:rPr>
              <a:t>yönlüdür.’</a:t>
            </a:r>
            <a:endParaRPr sz="2400">
              <a:latin typeface="Times New Roman"/>
              <a:cs typeface="Times New Roman"/>
            </a:endParaRPr>
          </a:p>
        </p:txBody>
      </p:sp>
      <p:sp>
        <p:nvSpPr>
          <p:cNvPr id="3" name="object 3"/>
          <p:cNvSpPr txBox="1"/>
          <p:nvPr/>
        </p:nvSpPr>
        <p:spPr>
          <a:xfrm>
            <a:off x="4023740" y="5013782"/>
            <a:ext cx="1341120" cy="362585"/>
          </a:xfrm>
          <a:prstGeom prst="rect">
            <a:avLst/>
          </a:prstGeom>
        </p:spPr>
        <p:txBody>
          <a:bodyPr vert="horz" wrap="square" lIns="0" tIns="13970" rIns="0" bIns="0" rtlCol="0">
            <a:spAutoFit/>
          </a:bodyPr>
          <a:lstStyle/>
          <a:p>
            <a:pPr marL="12700">
              <a:lnSpc>
                <a:spcPct val="100000"/>
              </a:lnSpc>
              <a:spcBef>
                <a:spcPts val="110"/>
              </a:spcBef>
            </a:pPr>
            <a:r>
              <a:rPr sz="2200" spc="-10" dirty="0">
                <a:latin typeface="Times New Roman"/>
                <a:cs typeface="Times New Roman"/>
              </a:rPr>
              <a:t>büyümemiz</a:t>
            </a:r>
            <a:endParaRPr sz="2200">
              <a:latin typeface="Times New Roman"/>
              <a:cs typeface="Times New Roman"/>
            </a:endParaRPr>
          </a:p>
        </p:txBody>
      </p:sp>
      <p:sp>
        <p:nvSpPr>
          <p:cNvPr id="4" name="object 4"/>
          <p:cNvSpPr txBox="1"/>
          <p:nvPr/>
        </p:nvSpPr>
        <p:spPr>
          <a:xfrm>
            <a:off x="5682488" y="5013782"/>
            <a:ext cx="1113155" cy="362585"/>
          </a:xfrm>
          <a:prstGeom prst="rect">
            <a:avLst/>
          </a:prstGeom>
        </p:spPr>
        <p:txBody>
          <a:bodyPr vert="horz" wrap="square" lIns="0" tIns="13970" rIns="0" bIns="0" rtlCol="0">
            <a:spAutoFit/>
          </a:bodyPr>
          <a:lstStyle/>
          <a:p>
            <a:pPr marL="12700">
              <a:lnSpc>
                <a:spcPct val="100000"/>
              </a:lnSpc>
              <a:spcBef>
                <a:spcPts val="110"/>
              </a:spcBef>
            </a:pPr>
            <a:r>
              <a:rPr sz="2200" spc="-5" dirty="0">
                <a:latin typeface="Times New Roman"/>
                <a:cs typeface="Times New Roman"/>
              </a:rPr>
              <a:t>esnasında</a:t>
            </a:r>
            <a:endParaRPr sz="2200">
              <a:latin typeface="Times New Roman"/>
              <a:cs typeface="Times New Roman"/>
            </a:endParaRPr>
          </a:p>
        </p:txBody>
      </p:sp>
      <p:sp>
        <p:nvSpPr>
          <p:cNvPr id="5" name="object 5"/>
          <p:cNvSpPr txBox="1"/>
          <p:nvPr/>
        </p:nvSpPr>
        <p:spPr>
          <a:xfrm>
            <a:off x="7115302" y="5013782"/>
            <a:ext cx="487680" cy="362585"/>
          </a:xfrm>
          <a:prstGeom prst="rect">
            <a:avLst/>
          </a:prstGeom>
        </p:spPr>
        <p:txBody>
          <a:bodyPr vert="horz" wrap="square" lIns="0" tIns="13970" rIns="0" bIns="0" rtlCol="0">
            <a:spAutoFit/>
          </a:bodyPr>
          <a:lstStyle/>
          <a:p>
            <a:pPr marL="12700">
              <a:lnSpc>
                <a:spcPct val="100000"/>
              </a:lnSpc>
              <a:spcBef>
                <a:spcPts val="110"/>
              </a:spcBef>
            </a:pPr>
            <a:r>
              <a:rPr sz="2200" spc="-20" dirty="0">
                <a:latin typeface="Times New Roman"/>
                <a:cs typeface="Times New Roman"/>
              </a:rPr>
              <a:t>b</a:t>
            </a:r>
            <a:r>
              <a:rPr sz="2200" dirty="0">
                <a:latin typeface="Times New Roman"/>
                <a:cs typeface="Times New Roman"/>
              </a:rPr>
              <a:t>a</a:t>
            </a:r>
            <a:r>
              <a:rPr sz="2200" spc="-20" dirty="0">
                <a:latin typeface="Times New Roman"/>
                <a:cs typeface="Times New Roman"/>
              </a:rPr>
              <a:t>z</a:t>
            </a:r>
            <a:r>
              <a:rPr sz="2200" dirty="0">
                <a:latin typeface="Times New Roman"/>
                <a:cs typeface="Times New Roman"/>
              </a:rPr>
              <a:t>ı</a:t>
            </a:r>
            <a:endParaRPr sz="2200">
              <a:latin typeface="Times New Roman"/>
              <a:cs typeface="Times New Roman"/>
            </a:endParaRPr>
          </a:p>
        </p:txBody>
      </p:sp>
      <p:sp>
        <p:nvSpPr>
          <p:cNvPr id="6" name="object 6"/>
          <p:cNvSpPr txBox="1"/>
          <p:nvPr/>
        </p:nvSpPr>
        <p:spPr>
          <a:xfrm>
            <a:off x="917244" y="5013782"/>
            <a:ext cx="3470275" cy="697865"/>
          </a:xfrm>
          <a:prstGeom prst="rect">
            <a:avLst/>
          </a:prstGeom>
        </p:spPr>
        <p:txBody>
          <a:bodyPr vert="horz" wrap="square" lIns="0" tIns="13970" rIns="0" bIns="0" rtlCol="0">
            <a:spAutoFit/>
          </a:bodyPr>
          <a:lstStyle/>
          <a:p>
            <a:pPr marL="241300" indent="-228600">
              <a:lnSpc>
                <a:spcPct val="100000"/>
              </a:lnSpc>
              <a:spcBef>
                <a:spcPts val="110"/>
              </a:spcBef>
              <a:buFont typeface="Arial MT"/>
              <a:buChar char="•"/>
              <a:tabLst>
                <a:tab pos="240665" algn="l"/>
                <a:tab pos="241300" algn="l"/>
                <a:tab pos="1826260" algn="l"/>
              </a:tabLst>
            </a:pPr>
            <a:r>
              <a:rPr sz="2200" spc="-30" dirty="0">
                <a:latin typeface="Times New Roman"/>
                <a:cs typeface="Times New Roman"/>
              </a:rPr>
              <a:t>Yaşamımız	</a:t>
            </a:r>
            <a:r>
              <a:rPr sz="2200" dirty="0">
                <a:latin typeface="Times New Roman"/>
                <a:cs typeface="Times New Roman"/>
              </a:rPr>
              <a:t>boyunca</a:t>
            </a:r>
            <a:endParaRPr sz="2200">
              <a:latin typeface="Times New Roman"/>
              <a:cs typeface="Times New Roman"/>
            </a:endParaRPr>
          </a:p>
          <a:p>
            <a:pPr marL="241300">
              <a:lnSpc>
                <a:spcPct val="100000"/>
              </a:lnSpc>
              <a:tabLst>
                <a:tab pos="1582420" algn="l"/>
                <a:tab pos="2722880" algn="l"/>
                <a:tab pos="3192145" algn="l"/>
              </a:tabLst>
            </a:pPr>
            <a:r>
              <a:rPr sz="2200" spc="-25" dirty="0">
                <a:latin typeface="Times New Roman"/>
                <a:cs typeface="Times New Roman"/>
              </a:rPr>
              <a:t>g</a:t>
            </a:r>
            <a:r>
              <a:rPr sz="2200" dirty="0">
                <a:latin typeface="Times New Roman"/>
                <a:cs typeface="Times New Roman"/>
              </a:rPr>
              <a:t>e</a:t>
            </a:r>
            <a:r>
              <a:rPr sz="2200" spc="10" dirty="0">
                <a:latin typeface="Times New Roman"/>
                <a:cs typeface="Times New Roman"/>
              </a:rPr>
              <a:t>l</a:t>
            </a:r>
            <a:r>
              <a:rPr sz="2200" spc="5" dirty="0">
                <a:latin typeface="Times New Roman"/>
                <a:cs typeface="Times New Roman"/>
              </a:rPr>
              <a:t>i</a:t>
            </a:r>
            <a:r>
              <a:rPr sz="2200" spc="-25" dirty="0">
                <a:latin typeface="Times New Roman"/>
                <a:cs typeface="Times New Roman"/>
              </a:rPr>
              <a:t>ş</a:t>
            </a:r>
            <a:r>
              <a:rPr sz="2200" spc="5" dirty="0">
                <a:latin typeface="Times New Roman"/>
                <a:cs typeface="Times New Roman"/>
              </a:rPr>
              <a:t>i</a:t>
            </a:r>
            <a:r>
              <a:rPr sz="2200" spc="-35" dirty="0">
                <a:latin typeface="Times New Roman"/>
                <a:cs typeface="Times New Roman"/>
              </a:rPr>
              <a:t>m</a:t>
            </a:r>
            <a:r>
              <a:rPr sz="2200" spc="-5" dirty="0">
                <a:latin typeface="Times New Roman"/>
                <a:cs typeface="Times New Roman"/>
              </a:rPr>
              <a:t>s</a:t>
            </a:r>
            <a:r>
              <a:rPr sz="2200" spc="5" dirty="0">
                <a:latin typeface="Times New Roman"/>
                <a:cs typeface="Times New Roman"/>
              </a:rPr>
              <a:t>e</a:t>
            </a:r>
            <a:r>
              <a:rPr sz="2200" dirty="0">
                <a:latin typeface="Times New Roman"/>
                <a:cs typeface="Times New Roman"/>
              </a:rPr>
              <a:t>l	bo</a:t>
            </a:r>
            <a:r>
              <a:rPr sz="2200" spc="-25" dirty="0">
                <a:latin typeface="Times New Roman"/>
                <a:cs typeface="Times New Roman"/>
              </a:rPr>
              <a:t>y</a:t>
            </a:r>
            <a:r>
              <a:rPr sz="2200" dirty="0">
                <a:latin typeface="Times New Roman"/>
                <a:cs typeface="Times New Roman"/>
              </a:rPr>
              <a:t>u</a:t>
            </a:r>
            <a:r>
              <a:rPr sz="2200" spc="5" dirty="0">
                <a:latin typeface="Times New Roman"/>
                <a:cs typeface="Times New Roman"/>
              </a:rPr>
              <a:t>tl</a:t>
            </a:r>
            <a:r>
              <a:rPr sz="2200" spc="-20" dirty="0">
                <a:latin typeface="Times New Roman"/>
                <a:cs typeface="Times New Roman"/>
              </a:rPr>
              <a:t>a</a:t>
            </a:r>
            <a:r>
              <a:rPr sz="2200" dirty="0">
                <a:latin typeface="Times New Roman"/>
                <a:cs typeface="Times New Roman"/>
              </a:rPr>
              <a:t>r	</a:t>
            </a:r>
            <a:r>
              <a:rPr sz="2200" spc="-25" dirty="0">
                <a:latin typeface="Times New Roman"/>
                <a:cs typeface="Times New Roman"/>
              </a:rPr>
              <a:t>y</a:t>
            </a:r>
            <a:r>
              <a:rPr sz="2200" dirty="0">
                <a:latin typeface="Times New Roman"/>
                <a:cs typeface="Times New Roman"/>
              </a:rPr>
              <a:t>a	da</a:t>
            </a:r>
            <a:endParaRPr sz="2200">
              <a:latin typeface="Times New Roman"/>
              <a:cs typeface="Times New Roman"/>
            </a:endParaRPr>
          </a:p>
        </p:txBody>
      </p:sp>
      <p:sp>
        <p:nvSpPr>
          <p:cNvPr id="7" name="object 7"/>
          <p:cNvSpPr txBox="1"/>
          <p:nvPr/>
        </p:nvSpPr>
        <p:spPr>
          <a:xfrm>
            <a:off x="4569714" y="5349646"/>
            <a:ext cx="3035300" cy="361950"/>
          </a:xfrm>
          <a:prstGeom prst="rect">
            <a:avLst/>
          </a:prstGeom>
        </p:spPr>
        <p:txBody>
          <a:bodyPr vert="horz" wrap="square" lIns="0" tIns="13335" rIns="0" bIns="0" rtlCol="0">
            <a:spAutoFit/>
          </a:bodyPr>
          <a:lstStyle/>
          <a:p>
            <a:pPr marL="12700">
              <a:lnSpc>
                <a:spcPct val="100000"/>
              </a:lnSpc>
              <a:spcBef>
                <a:spcPts val="105"/>
              </a:spcBef>
              <a:tabLst>
                <a:tab pos="499745" algn="l"/>
                <a:tab pos="1859914" algn="l"/>
              </a:tabLst>
            </a:pPr>
            <a:r>
              <a:rPr sz="2200" dirty="0">
                <a:latin typeface="Times New Roman"/>
                <a:cs typeface="Times New Roman"/>
              </a:rPr>
              <a:t>bu	boyutların	</a:t>
            </a:r>
            <a:r>
              <a:rPr sz="2200" spc="-5" dirty="0">
                <a:latin typeface="Times New Roman"/>
                <a:cs typeface="Times New Roman"/>
              </a:rPr>
              <a:t>bileşenleri</a:t>
            </a:r>
            <a:endParaRPr sz="2200">
              <a:latin typeface="Times New Roman"/>
              <a:cs typeface="Times New Roman"/>
            </a:endParaRPr>
          </a:p>
        </p:txBody>
      </p:sp>
      <p:sp>
        <p:nvSpPr>
          <p:cNvPr id="8" name="object 8"/>
          <p:cNvSpPr txBox="1"/>
          <p:nvPr/>
        </p:nvSpPr>
        <p:spPr>
          <a:xfrm>
            <a:off x="1145844" y="5684621"/>
            <a:ext cx="2867025" cy="362585"/>
          </a:xfrm>
          <a:prstGeom prst="rect">
            <a:avLst/>
          </a:prstGeom>
        </p:spPr>
        <p:txBody>
          <a:bodyPr vert="horz" wrap="square" lIns="0" tIns="13970" rIns="0" bIns="0" rtlCol="0">
            <a:spAutoFit/>
          </a:bodyPr>
          <a:lstStyle/>
          <a:p>
            <a:pPr marL="12700">
              <a:lnSpc>
                <a:spcPct val="100000"/>
              </a:lnSpc>
              <a:spcBef>
                <a:spcPts val="110"/>
              </a:spcBef>
            </a:pPr>
            <a:r>
              <a:rPr sz="2200" spc="-10" dirty="0">
                <a:latin typeface="Times New Roman"/>
                <a:cs typeface="Times New Roman"/>
              </a:rPr>
              <a:t>genişler,</a:t>
            </a:r>
            <a:r>
              <a:rPr sz="2200" spc="-55" dirty="0">
                <a:latin typeface="Times New Roman"/>
                <a:cs typeface="Times New Roman"/>
              </a:rPr>
              <a:t> </a:t>
            </a:r>
            <a:r>
              <a:rPr sz="2200" spc="5" dirty="0">
                <a:latin typeface="Times New Roman"/>
                <a:cs typeface="Times New Roman"/>
              </a:rPr>
              <a:t>artar</a:t>
            </a:r>
            <a:r>
              <a:rPr sz="2200" spc="-50" dirty="0">
                <a:latin typeface="Times New Roman"/>
                <a:cs typeface="Times New Roman"/>
              </a:rPr>
              <a:t> </a:t>
            </a:r>
            <a:r>
              <a:rPr sz="2200" spc="-15" dirty="0">
                <a:latin typeface="Times New Roman"/>
                <a:cs typeface="Times New Roman"/>
              </a:rPr>
              <a:t>ve</a:t>
            </a:r>
            <a:r>
              <a:rPr sz="2200" spc="15" dirty="0">
                <a:latin typeface="Times New Roman"/>
                <a:cs typeface="Times New Roman"/>
              </a:rPr>
              <a:t> </a:t>
            </a:r>
            <a:r>
              <a:rPr sz="2200" spc="-15" dirty="0">
                <a:latin typeface="Times New Roman"/>
                <a:cs typeface="Times New Roman"/>
              </a:rPr>
              <a:t>küçülür.</a:t>
            </a:r>
            <a:endParaRPr sz="2200">
              <a:latin typeface="Times New Roman"/>
              <a:cs typeface="Times New Roman"/>
            </a:endParaRPr>
          </a:p>
        </p:txBody>
      </p:sp>
      <p:pic>
        <p:nvPicPr>
          <p:cNvPr id="9" name="object 9"/>
          <p:cNvPicPr/>
          <p:nvPr/>
        </p:nvPicPr>
        <p:blipFill>
          <a:blip r:embed="rId2" cstate="print"/>
          <a:stretch>
            <a:fillRect/>
          </a:stretch>
        </p:blipFill>
        <p:spPr>
          <a:xfrm>
            <a:off x="8497823" y="1572767"/>
            <a:ext cx="2855976" cy="1712976"/>
          </a:xfrm>
          <a:prstGeom prst="rect">
            <a:avLst/>
          </a:prstGeom>
        </p:spPr>
      </p:pic>
      <p:pic>
        <p:nvPicPr>
          <p:cNvPr id="10" name="object 10"/>
          <p:cNvPicPr/>
          <p:nvPr/>
        </p:nvPicPr>
        <p:blipFill>
          <a:blip r:embed="rId3" cstate="print"/>
          <a:stretch>
            <a:fillRect/>
          </a:stretch>
        </p:blipFill>
        <p:spPr>
          <a:xfrm>
            <a:off x="8497823" y="4157471"/>
            <a:ext cx="2855976" cy="1856231"/>
          </a:xfrm>
          <a:prstGeom prst="rect">
            <a:avLst/>
          </a:prstGeom>
        </p:spPr>
      </p:pic>
      <p:sp>
        <p:nvSpPr>
          <p:cNvPr id="11" name="object 11"/>
          <p:cNvSpPr txBox="1">
            <a:spLocks noGrp="1"/>
          </p:cNvSpPr>
          <p:nvPr>
            <p:ph type="title"/>
          </p:nvPr>
        </p:nvSpPr>
        <p:spPr>
          <a:xfrm>
            <a:off x="917244" y="606628"/>
            <a:ext cx="6894195" cy="574675"/>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10" dirty="0">
                <a:latin typeface="Times New Roman"/>
                <a:cs typeface="Times New Roman"/>
              </a:rPr>
              <a:t> </a:t>
            </a:r>
            <a:r>
              <a:rPr sz="3600" i="0" spc="-15" dirty="0">
                <a:latin typeface="Times New Roman"/>
                <a:cs typeface="Times New Roman"/>
              </a:rPr>
              <a:t>Bazı</a:t>
            </a:r>
            <a:r>
              <a:rPr sz="3600" i="0" spc="35" dirty="0">
                <a:latin typeface="Times New Roman"/>
                <a:cs typeface="Times New Roman"/>
              </a:rPr>
              <a:t> </a:t>
            </a:r>
            <a:r>
              <a:rPr sz="3600" i="0" dirty="0">
                <a:latin typeface="Times New Roman"/>
                <a:cs typeface="Times New Roman"/>
              </a:rPr>
              <a:t>önemli</a:t>
            </a:r>
            <a:r>
              <a:rPr sz="3600" i="0" spc="-5" dirty="0">
                <a:latin typeface="Times New Roman"/>
                <a:cs typeface="Times New Roman"/>
              </a:rPr>
              <a:t> gelişimsel</a:t>
            </a:r>
            <a:r>
              <a:rPr sz="3600" i="0" spc="-35"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44" y="1411935"/>
            <a:ext cx="10358755" cy="2651760"/>
          </a:xfrm>
          <a:prstGeom prst="rect">
            <a:avLst/>
          </a:prstGeom>
        </p:spPr>
        <p:txBody>
          <a:bodyPr vert="horz" wrap="square" lIns="0" tIns="13970" rIns="0" bIns="0" rtlCol="0">
            <a:spAutoFit/>
          </a:bodyPr>
          <a:lstStyle/>
          <a:p>
            <a:pPr marL="12700">
              <a:lnSpc>
                <a:spcPct val="100000"/>
              </a:lnSpc>
              <a:spcBef>
                <a:spcPts val="110"/>
              </a:spcBef>
            </a:pPr>
            <a:r>
              <a:rPr sz="2800" b="1" i="1" spc="5" dirty="0">
                <a:solidFill>
                  <a:srgbClr val="4471C4"/>
                </a:solidFill>
                <a:latin typeface="Times New Roman"/>
                <a:cs typeface="Times New Roman"/>
              </a:rPr>
              <a:t>Sekizinci</a:t>
            </a:r>
            <a:r>
              <a:rPr sz="2800" b="1" i="1" spc="-90" dirty="0">
                <a:solidFill>
                  <a:srgbClr val="4471C4"/>
                </a:solidFill>
                <a:latin typeface="Times New Roman"/>
                <a:cs typeface="Times New Roman"/>
              </a:rPr>
              <a:t> </a:t>
            </a:r>
            <a:r>
              <a:rPr sz="2800" b="1" i="1" spc="5" dirty="0">
                <a:solidFill>
                  <a:srgbClr val="4471C4"/>
                </a:solidFill>
                <a:latin typeface="Times New Roman"/>
                <a:cs typeface="Times New Roman"/>
              </a:rPr>
              <a:t>evre:</a:t>
            </a:r>
            <a:r>
              <a:rPr sz="2800" b="1" i="1" spc="-55" dirty="0">
                <a:solidFill>
                  <a:srgbClr val="4471C4"/>
                </a:solidFill>
                <a:latin typeface="Times New Roman"/>
                <a:cs typeface="Times New Roman"/>
              </a:rPr>
              <a:t> </a:t>
            </a:r>
            <a:r>
              <a:rPr sz="2800" b="1" i="1" spc="5" dirty="0">
                <a:solidFill>
                  <a:srgbClr val="4471C4"/>
                </a:solidFill>
                <a:latin typeface="Times New Roman"/>
                <a:cs typeface="Times New Roman"/>
              </a:rPr>
              <a:t>Benlik</a:t>
            </a:r>
            <a:r>
              <a:rPr sz="2800" b="1" i="1" spc="-45" dirty="0">
                <a:solidFill>
                  <a:srgbClr val="4471C4"/>
                </a:solidFill>
                <a:latin typeface="Times New Roman"/>
                <a:cs typeface="Times New Roman"/>
              </a:rPr>
              <a:t> </a:t>
            </a:r>
            <a:r>
              <a:rPr sz="2800" b="1" i="1" spc="5" dirty="0">
                <a:solidFill>
                  <a:srgbClr val="4471C4"/>
                </a:solidFill>
                <a:latin typeface="Times New Roman"/>
                <a:cs typeface="Times New Roman"/>
              </a:rPr>
              <a:t>bütünlüğüne</a:t>
            </a:r>
            <a:r>
              <a:rPr sz="2800" b="1" i="1" spc="-95" dirty="0">
                <a:solidFill>
                  <a:srgbClr val="4471C4"/>
                </a:solidFill>
                <a:latin typeface="Times New Roman"/>
                <a:cs typeface="Times New Roman"/>
              </a:rPr>
              <a:t> </a:t>
            </a:r>
            <a:r>
              <a:rPr sz="2800" b="1" i="1" spc="10" dirty="0">
                <a:solidFill>
                  <a:srgbClr val="4471C4"/>
                </a:solidFill>
                <a:latin typeface="Times New Roman"/>
                <a:cs typeface="Times New Roman"/>
              </a:rPr>
              <a:t>karşı</a:t>
            </a:r>
            <a:r>
              <a:rPr sz="2800" b="1" i="1" spc="-70" dirty="0">
                <a:solidFill>
                  <a:srgbClr val="4471C4"/>
                </a:solidFill>
                <a:latin typeface="Times New Roman"/>
                <a:cs typeface="Times New Roman"/>
              </a:rPr>
              <a:t> </a:t>
            </a:r>
            <a:r>
              <a:rPr sz="2800" b="1" i="1" spc="5" dirty="0">
                <a:solidFill>
                  <a:srgbClr val="4471C4"/>
                </a:solidFill>
                <a:latin typeface="Times New Roman"/>
                <a:cs typeface="Times New Roman"/>
              </a:rPr>
              <a:t>umutsuzluk</a:t>
            </a:r>
            <a:endParaRPr sz="2800">
              <a:latin typeface="Times New Roman"/>
              <a:cs typeface="Times New Roman"/>
            </a:endParaRPr>
          </a:p>
          <a:p>
            <a:pPr>
              <a:lnSpc>
                <a:spcPct val="100000"/>
              </a:lnSpc>
              <a:spcBef>
                <a:spcPts val="20"/>
              </a:spcBef>
            </a:pPr>
            <a:endParaRPr sz="2500">
              <a:latin typeface="Times New Roman"/>
              <a:cs typeface="Times New Roman"/>
            </a:endParaRPr>
          </a:p>
          <a:p>
            <a:pPr marL="241300" indent="-228600" algn="just">
              <a:lnSpc>
                <a:spcPct val="100000"/>
              </a:lnSpc>
              <a:buFont typeface="Arial MT"/>
              <a:buChar char="•"/>
              <a:tabLst>
                <a:tab pos="241300" algn="l"/>
              </a:tabLst>
            </a:pPr>
            <a:r>
              <a:rPr sz="2400" spc="-5" dirty="0">
                <a:latin typeface="Times New Roman"/>
                <a:cs typeface="Times New Roman"/>
              </a:rPr>
              <a:t>65-Ölüm,</a:t>
            </a:r>
            <a:r>
              <a:rPr sz="2400" spc="-30" dirty="0">
                <a:latin typeface="Times New Roman"/>
                <a:cs typeface="Times New Roman"/>
              </a:rPr>
              <a:t> </a:t>
            </a:r>
            <a:r>
              <a:rPr sz="2400" spc="-10" dirty="0">
                <a:latin typeface="Times New Roman"/>
                <a:cs typeface="Times New Roman"/>
              </a:rPr>
              <a:t>yaşlılık</a:t>
            </a:r>
            <a:endParaRPr sz="2400">
              <a:latin typeface="Times New Roman"/>
              <a:cs typeface="Times New Roman"/>
            </a:endParaRPr>
          </a:p>
          <a:p>
            <a:pPr marL="241300" indent="-228600" algn="just">
              <a:lnSpc>
                <a:spcPct val="100000"/>
              </a:lnSpc>
              <a:spcBef>
                <a:spcPts val="5"/>
              </a:spcBef>
              <a:buFont typeface="Arial MT"/>
              <a:buChar char="•"/>
              <a:tabLst>
                <a:tab pos="241300" algn="l"/>
              </a:tabLst>
            </a:pPr>
            <a:r>
              <a:rPr sz="2400" i="1" dirty="0">
                <a:latin typeface="Times New Roman"/>
                <a:cs typeface="Times New Roman"/>
              </a:rPr>
              <a:t>Çatışma:</a:t>
            </a:r>
            <a:r>
              <a:rPr sz="2400" i="1" spc="-5" dirty="0">
                <a:latin typeface="Times New Roman"/>
                <a:cs typeface="Times New Roman"/>
              </a:rPr>
              <a:t> </a:t>
            </a:r>
            <a:r>
              <a:rPr sz="2400" spc="-10" dirty="0">
                <a:latin typeface="Times New Roman"/>
                <a:cs typeface="Times New Roman"/>
              </a:rPr>
              <a:t>Gerçekten</a:t>
            </a:r>
            <a:r>
              <a:rPr sz="2400" spc="25" dirty="0">
                <a:latin typeface="Times New Roman"/>
                <a:cs typeface="Times New Roman"/>
              </a:rPr>
              <a:t> </a:t>
            </a:r>
            <a:r>
              <a:rPr sz="2400" spc="-5" dirty="0">
                <a:latin typeface="Times New Roman"/>
                <a:cs typeface="Times New Roman"/>
              </a:rPr>
              <a:t>gönlüme</a:t>
            </a:r>
            <a:r>
              <a:rPr sz="2400" spc="30" dirty="0">
                <a:latin typeface="Times New Roman"/>
                <a:cs typeface="Times New Roman"/>
              </a:rPr>
              <a:t> </a:t>
            </a:r>
            <a:r>
              <a:rPr sz="2400" spc="-10" dirty="0">
                <a:latin typeface="Times New Roman"/>
                <a:cs typeface="Times New Roman"/>
              </a:rPr>
              <a:t>göre</a:t>
            </a:r>
            <a:r>
              <a:rPr sz="2400" spc="10" dirty="0">
                <a:latin typeface="Times New Roman"/>
                <a:cs typeface="Times New Roman"/>
              </a:rPr>
              <a:t> </a:t>
            </a:r>
            <a:r>
              <a:rPr sz="2400" spc="-20" dirty="0">
                <a:latin typeface="Times New Roman"/>
                <a:cs typeface="Times New Roman"/>
              </a:rPr>
              <a:t>yaşamaya</a:t>
            </a:r>
            <a:r>
              <a:rPr sz="2400" spc="110" dirty="0">
                <a:latin typeface="Times New Roman"/>
                <a:cs typeface="Times New Roman"/>
              </a:rPr>
              <a:t> </a:t>
            </a:r>
            <a:r>
              <a:rPr sz="2400" spc="-10" dirty="0">
                <a:latin typeface="Times New Roman"/>
                <a:cs typeface="Times New Roman"/>
              </a:rPr>
              <a:t>değer</a:t>
            </a:r>
            <a:r>
              <a:rPr sz="2400" spc="40" dirty="0">
                <a:latin typeface="Times New Roman"/>
                <a:cs typeface="Times New Roman"/>
              </a:rPr>
              <a:t> </a:t>
            </a:r>
            <a:r>
              <a:rPr sz="2400" dirty="0">
                <a:latin typeface="Times New Roman"/>
                <a:cs typeface="Times New Roman"/>
              </a:rPr>
              <a:t>bir </a:t>
            </a:r>
            <a:r>
              <a:rPr sz="2400" spc="-20" dirty="0">
                <a:latin typeface="Times New Roman"/>
                <a:cs typeface="Times New Roman"/>
              </a:rPr>
              <a:t>hayat</a:t>
            </a:r>
            <a:r>
              <a:rPr sz="2400" spc="80" dirty="0">
                <a:latin typeface="Times New Roman"/>
                <a:cs typeface="Times New Roman"/>
              </a:rPr>
              <a:t> </a:t>
            </a:r>
            <a:r>
              <a:rPr sz="2400" spc="-15" dirty="0">
                <a:latin typeface="Times New Roman"/>
                <a:cs typeface="Times New Roman"/>
              </a:rPr>
              <a:t>yaşayabildim</a:t>
            </a:r>
            <a:r>
              <a:rPr sz="2400" spc="95" dirty="0">
                <a:latin typeface="Times New Roman"/>
                <a:cs typeface="Times New Roman"/>
              </a:rPr>
              <a:t> </a:t>
            </a:r>
            <a:r>
              <a:rPr sz="2400" dirty="0">
                <a:latin typeface="Times New Roman"/>
                <a:cs typeface="Times New Roman"/>
              </a:rPr>
              <a:t>mi?</a:t>
            </a:r>
            <a:endParaRPr sz="2400">
              <a:latin typeface="Times New Roman"/>
              <a:cs typeface="Times New Roman"/>
            </a:endParaRPr>
          </a:p>
          <a:p>
            <a:pPr marL="241300" marR="5080" indent="-228600" algn="just">
              <a:lnSpc>
                <a:spcPct val="100000"/>
              </a:lnSpc>
              <a:buFont typeface="Arial MT"/>
              <a:buChar char="•"/>
              <a:tabLst>
                <a:tab pos="241300" algn="l"/>
              </a:tabLst>
            </a:pPr>
            <a:r>
              <a:rPr sz="2400" spc="-5" dirty="0">
                <a:latin typeface="Times New Roman"/>
                <a:cs typeface="Times New Roman"/>
              </a:rPr>
              <a:t>Geçmişin</a:t>
            </a:r>
            <a:r>
              <a:rPr sz="2400" dirty="0">
                <a:latin typeface="Times New Roman"/>
                <a:cs typeface="Times New Roman"/>
              </a:rPr>
              <a:t> </a:t>
            </a:r>
            <a:r>
              <a:rPr sz="2400" spc="-5" dirty="0">
                <a:latin typeface="Times New Roman"/>
                <a:cs typeface="Times New Roman"/>
              </a:rPr>
              <a:t>olumlu</a:t>
            </a:r>
            <a:r>
              <a:rPr sz="2400" dirty="0">
                <a:latin typeface="Times New Roman"/>
                <a:cs typeface="Times New Roman"/>
              </a:rPr>
              <a:t> </a:t>
            </a:r>
            <a:r>
              <a:rPr sz="2400" spc="-5" dirty="0">
                <a:latin typeface="Times New Roman"/>
                <a:cs typeface="Times New Roman"/>
              </a:rPr>
              <a:t>ve</a:t>
            </a:r>
            <a:r>
              <a:rPr sz="2400" dirty="0">
                <a:latin typeface="Times New Roman"/>
                <a:cs typeface="Times New Roman"/>
              </a:rPr>
              <a:t> olumsuz</a:t>
            </a:r>
            <a:r>
              <a:rPr sz="2400" spc="5" dirty="0">
                <a:latin typeface="Times New Roman"/>
                <a:cs typeface="Times New Roman"/>
              </a:rPr>
              <a:t> </a:t>
            </a:r>
            <a:r>
              <a:rPr sz="2400" spc="-10" dirty="0">
                <a:latin typeface="Times New Roman"/>
                <a:cs typeface="Times New Roman"/>
              </a:rPr>
              <a:t>sonuçlarıyla</a:t>
            </a:r>
            <a:r>
              <a:rPr sz="2400" spc="-5" dirty="0">
                <a:latin typeface="Times New Roman"/>
                <a:cs typeface="Times New Roman"/>
              </a:rPr>
              <a:t> barışma,</a:t>
            </a:r>
            <a:r>
              <a:rPr sz="2400" dirty="0">
                <a:latin typeface="Times New Roman"/>
                <a:cs typeface="Times New Roman"/>
              </a:rPr>
              <a:t> ölüm</a:t>
            </a:r>
            <a:r>
              <a:rPr sz="2400" spc="605" dirty="0">
                <a:latin typeface="Times New Roman"/>
                <a:cs typeface="Times New Roman"/>
              </a:rPr>
              <a:t> </a:t>
            </a:r>
            <a:r>
              <a:rPr sz="2400" spc="-10" dirty="0">
                <a:latin typeface="Times New Roman"/>
                <a:cs typeface="Times New Roman"/>
              </a:rPr>
              <a:t>farkındalığı</a:t>
            </a:r>
            <a:r>
              <a:rPr sz="2400" spc="585" dirty="0">
                <a:latin typeface="Times New Roman"/>
                <a:cs typeface="Times New Roman"/>
              </a:rPr>
              <a:t> </a:t>
            </a:r>
            <a:r>
              <a:rPr sz="2400" spc="-5" dirty="0">
                <a:latin typeface="Times New Roman"/>
                <a:cs typeface="Times New Roman"/>
              </a:rPr>
              <a:t>ve </a:t>
            </a:r>
            <a:r>
              <a:rPr sz="2400" dirty="0">
                <a:latin typeface="Times New Roman"/>
                <a:cs typeface="Times New Roman"/>
              </a:rPr>
              <a:t> </a:t>
            </a:r>
            <a:r>
              <a:rPr sz="2400" spc="-5" dirty="0">
                <a:latin typeface="Times New Roman"/>
                <a:cs typeface="Times New Roman"/>
              </a:rPr>
              <a:t>geçmişten pişmanlık/ </a:t>
            </a:r>
            <a:r>
              <a:rPr sz="2400" spc="-10" dirty="0">
                <a:latin typeface="Times New Roman"/>
                <a:cs typeface="Times New Roman"/>
              </a:rPr>
              <a:t>gelecekten </a:t>
            </a:r>
            <a:r>
              <a:rPr sz="2400" dirty="0">
                <a:latin typeface="Times New Roman"/>
                <a:cs typeface="Times New Roman"/>
              </a:rPr>
              <a:t>umutsuzluk </a:t>
            </a:r>
            <a:r>
              <a:rPr sz="2400" spc="-5" dirty="0">
                <a:latin typeface="Times New Roman"/>
                <a:cs typeface="Times New Roman"/>
              </a:rPr>
              <a:t>duymama </a:t>
            </a:r>
            <a:r>
              <a:rPr sz="2400" spc="-10" dirty="0">
                <a:latin typeface="Times New Roman"/>
                <a:cs typeface="Times New Roman"/>
              </a:rPr>
              <a:t>arasında </a:t>
            </a:r>
            <a:r>
              <a:rPr sz="2400" spc="-5" dirty="0">
                <a:latin typeface="Times New Roman"/>
                <a:cs typeface="Times New Roman"/>
              </a:rPr>
              <a:t>denge </a:t>
            </a:r>
            <a:r>
              <a:rPr sz="2400" dirty="0">
                <a:latin typeface="Times New Roman"/>
                <a:cs typeface="Times New Roman"/>
              </a:rPr>
              <a:t>kurma ve </a:t>
            </a:r>
            <a:r>
              <a:rPr sz="2400" spc="5" dirty="0">
                <a:latin typeface="Times New Roman"/>
                <a:cs typeface="Times New Roman"/>
              </a:rPr>
              <a:t> </a:t>
            </a:r>
            <a:r>
              <a:rPr sz="2400" spc="-5" dirty="0">
                <a:latin typeface="Times New Roman"/>
                <a:cs typeface="Times New Roman"/>
              </a:rPr>
              <a:t>önemi</a:t>
            </a:r>
            <a:endParaRPr sz="2400">
              <a:latin typeface="Times New Roman"/>
              <a:cs typeface="Times New Roman"/>
            </a:endParaRPr>
          </a:p>
        </p:txBody>
      </p:sp>
      <p:pic>
        <p:nvPicPr>
          <p:cNvPr id="3" name="object 3"/>
          <p:cNvPicPr/>
          <p:nvPr/>
        </p:nvPicPr>
        <p:blipFill>
          <a:blip r:embed="rId2" cstate="print"/>
          <a:stretch>
            <a:fillRect/>
          </a:stretch>
        </p:blipFill>
        <p:spPr>
          <a:xfrm>
            <a:off x="4785359" y="4672584"/>
            <a:ext cx="2621280" cy="1743455"/>
          </a:xfrm>
          <a:prstGeom prst="rect">
            <a:avLst/>
          </a:prstGeom>
        </p:spPr>
      </p:pic>
      <p:sp>
        <p:nvSpPr>
          <p:cNvPr id="4" name="object 4"/>
          <p:cNvSpPr txBox="1">
            <a:spLocks noGrp="1"/>
          </p:cNvSpPr>
          <p:nvPr>
            <p:ph type="title"/>
          </p:nvPr>
        </p:nvSpPr>
        <p:spPr>
          <a:xfrm>
            <a:off x="3490976" y="554177"/>
            <a:ext cx="5209540" cy="574675"/>
          </a:xfrm>
          <a:prstGeom prst="rect">
            <a:avLst/>
          </a:prstGeom>
        </p:spPr>
        <p:txBody>
          <a:bodyPr vert="horz" wrap="square" lIns="0" tIns="12700" rIns="0" bIns="0" rtlCol="0">
            <a:spAutoFit/>
          </a:bodyPr>
          <a:lstStyle/>
          <a:p>
            <a:pPr marL="12700">
              <a:lnSpc>
                <a:spcPct val="100000"/>
              </a:lnSpc>
              <a:spcBef>
                <a:spcPts val="100"/>
              </a:spcBef>
            </a:pPr>
            <a:r>
              <a:rPr spc="-5" dirty="0"/>
              <a:t>Psikososyal</a:t>
            </a:r>
            <a:r>
              <a:rPr spc="-15" dirty="0"/>
              <a:t> </a:t>
            </a:r>
            <a:r>
              <a:rPr dirty="0"/>
              <a:t>gelişim</a:t>
            </a:r>
            <a:r>
              <a:rPr spc="-45" dirty="0"/>
              <a:t> </a:t>
            </a:r>
            <a:r>
              <a:rPr dirty="0"/>
              <a:t>evreleri</a:t>
            </a:r>
          </a:p>
        </p:txBody>
      </p:sp>
    </p:spTree>
    <p:extLst>
      <p:ext uri="{BB962C8B-B14F-4D97-AF65-F5344CB8AC3E}">
        <p14:creationId xmlns:p14="http://schemas.microsoft.com/office/powerpoint/2010/main" val="387404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09471"/>
            <a:ext cx="10359390" cy="1764664"/>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006FC0"/>
                </a:solidFill>
                <a:latin typeface="Times New Roman"/>
                <a:cs typeface="Times New Roman"/>
              </a:rPr>
              <a:t>‘Gelişim </a:t>
            </a:r>
            <a:r>
              <a:rPr sz="2400" b="1" i="1" spc="-5" dirty="0">
                <a:solidFill>
                  <a:srgbClr val="006FC0"/>
                </a:solidFill>
                <a:latin typeface="Times New Roman"/>
                <a:cs typeface="Times New Roman"/>
              </a:rPr>
              <a:t>esnektir</a:t>
            </a:r>
            <a:r>
              <a:rPr sz="2400" b="1" i="1" dirty="0">
                <a:solidFill>
                  <a:srgbClr val="006FC0"/>
                </a:solidFill>
                <a:latin typeface="Times New Roman"/>
                <a:cs typeface="Times New Roman"/>
              </a:rPr>
              <a:t> </a:t>
            </a:r>
            <a:r>
              <a:rPr sz="2400" i="1" spc="-5" dirty="0">
                <a:solidFill>
                  <a:srgbClr val="006FC0"/>
                </a:solidFill>
                <a:latin typeface="Times New Roman"/>
                <a:cs typeface="Times New Roman"/>
              </a:rPr>
              <a:t>ve</a:t>
            </a:r>
            <a:r>
              <a:rPr sz="2400" i="1" spc="-20" dirty="0">
                <a:solidFill>
                  <a:srgbClr val="006FC0"/>
                </a:solidFill>
                <a:latin typeface="Times New Roman"/>
                <a:cs typeface="Times New Roman"/>
              </a:rPr>
              <a:t> </a:t>
            </a:r>
            <a:r>
              <a:rPr sz="2400" i="1" spc="-5" dirty="0">
                <a:solidFill>
                  <a:srgbClr val="006FC0"/>
                </a:solidFill>
                <a:latin typeface="Times New Roman"/>
                <a:cs typeface="Times New Roman"/>
              </a:rPr>
              <a:t>yaşam</a:t>
            </a:r>
            <a:r>
              <a:rPr sz="2400" i="1" spc="15" dirty="0">
                <a:solidFill>
                  <a:srgbClr val="006FC0"/>
                </a:solidFill>
                <a:latin typeface="Times New Roman"/>
                <a:cs typeface="Times New Roman"/>
              </a:rPr>
              <a:t> </a:t>
            </a:r>
            <a:r>
              <a:rPr sz="2400" i="1" spc="-30" dirty="0">
                <a:solidFill>
                  <a:srgbClr val="006FC0"/>
                </a:solidFill>
                <a:latin typeface="Times New Roman"/>
                <a:cs typeface="Times New Roman"/>
              </a:rPr>
              <a:t>boyudur.’</a:t>
            </a:r>
            <a:endParaRPr sz="2400">
              <a:latin typeface="Times New Roman"/>
              <a:cs typeface="Times New Roman"/>
            </a:endParaRPr>
          </a:p>
          <a:p>
            <a:pPr>
              <a:lnSpc>
                <a:spcPct val="100000"/>
              </a:lnSpc>
              <a:spcBef>
                <a:spcPts val="15"/>
              </a:spcBef>
              <a:buChar char="•"/>
            </a:pPr>
            <a:endParaRPr sz="2500">
              <a:latin typeface="Times New Roman"/>
              <a:cs typeface="Times New Roman"/>
            </a:endParaRPr>
          </a:p>
          <a:p>
            <a:pPr marL="241300" marR="5080" indent="-228600">
              <a:lnSpc>
                <a:spcPct val="100000"/>
              </a:lnSpc>
              <a:buFont typeface="Arial MT"/>
              <a:buChar char="•"/>
              <a:tabLst>
                <a:tab pos="240665" algn="l"/>
                <a:tab pos="241300" algn="l"/>
                <a:tab pos="1567180" algn="l"/>
                <a:tab pos="2890520" algn="l"/>
                <a:tab pos="3716654" algn="l"/>
                <a:tab pos="5335270" algn="l"/>
                <a:tab pos="6179820" algn="l"/>
                <a:tab pos="7673975" algn="l"/>
                <a:tab pos="9072880" algn="l"/>
                <a:tab pos="9820275" algn="l"/>
              </a:tabLst>
            </a:pPr>
            <a:r>
              <a:rPr sz="2200" b="1" i="1" spc="-5" dirty="0">
                <a:latin typeface="Times New Roman"/>
                <a:cs typeface="Times New Roman"/>
              </a:rPr>
              <a:t>E</a:t>
            </a:r>
            <a:r>
              <a:rPr sz="2200" b="1" i="1" dirty="0">
                <a:latin typeface="Times New Roman"/>
                <a:cs typeface="Times New Roman"/>
              </a:rPr>
              <a:t>sne</a:t>
            </a:r>
            <a:r>
              <a:rPr sz="2200" b="1" i="1" spc="-20" dirty="0">
                <a:latin typeface="Times New Roman"/>
                <a:cs typeface="Times New Roman"/>
              </a:rPr>
              <a:t>k</a:t>
            </a:r>
            <a:r>
              <a:rPr sz="2200" b="1" i="1" spc="5" dirty="0">
                <a:latin typeface="Times New Roman"/>
                <a:cs typeface="Times New Roman"/>
              </a:rPr>
              <a:t>li</a:t>
            </a:r>
            <a:r>
              <a:rPr sz="2200" b="1" i="1" spc="-20" dirty="0">
                <a:latin typeface="Times New Roman"/>
                <a:cs typeface="Times New Roman"/>
              </a:rPr>
              <a:t>k</a:t>
            </a:r>
            <a:r>
              <a:rPr sz="2200" b="1" i="1" dirty="0">
                <a:latin typeface="Times New Roman"/>
                <a:cs typeface="Times New Roman"/>
              </a:rPr>
              <a:t>:	</a:t>
            </a:r>
            <a:r>
              <a:rPr sz="2200" spc="-10" dirty="0">
                <a:latin typeface="Times New Roman"/>
                <a:cs typeface="Times New Roman"/>
              </a:rPr>
              <a:t>G</a:t>
            </a:r>
            <a:r>
              <a:rPr sz="2200" spc="-20" dirty="0">
                <a:latin typeface="Times New Roman"/>
                <a:cs typeface="Times New Roman"/>
              </a:rPr>
              <a:t>e</a:t>
            </a:r>
            <a:r>
              <a:rPr sz="2200" spc="5" dirty="0">
                <a:latin typeface="Times New Roman"/>
                <a:cs typeface="Times New Roman"/>
              </a:rPr>
              <a:t>l</a:t>
            </a:r>
            <a:r>
              <a:rPr sz="2200" spc="-15" dirty="0">
                <a:latin typeface="Times New Roman"/>
                <a:cs typeface="Times New Roman"/>
              </a:rPr>
              <a:t>i</a:t>
            </a:r>
            <a:r>
              <a:rPr sz="2200" spc="-5" dirty="0">
                <a:latin typeface="Times New Roman"/>
                <a:cs typeface="Times New Roman"/>
              </a:rPr>
              <a:t>ş</a:t>
            </a:r>
            <a:r>
              <a:rPr sz="2200" spc="10" dirty="0">
                <a:latin typeface="Times New Roman"/>
                <a:cs typeface="Times New Roman"/>
              </a:rPr>
              <a:t>i</a:t>
            </a:r>
            <a:r>
              <a:rPr sz="2200" spc="-35" dirty="0">
                <a:latin typeface="Times New Roman"/>
                <a:cs typeface="Times New Roman"/>
              </a:rPr>
              <a:t>m</a:t>
            </a:r>
            <a:r>
              <a:rPr sz="2200" spc="5" dirty="0">
                <a:latin typeface="Times New Roman"/>
                <a:cs typeface="Times New Roman"/>
              </a:rPr>
              <a:t>i</a:t>
            </a:r>
            <a:r>
              <a:rPr sz="2200" dirty="0">
                <a:latin typeface="Times New Roman"/>
                <a:cs typeface="Times New Roman"/>
              </a:rPr>
              <a:t>n	</a:t>
            </a:r>
            <a:r>
              <a:rPr sz="2200" spc="-20" dirty="0">
                <a:latin typeface="Times New Roman"/>
                <a:cs typeface="Times New Roman"/>
              </a:rPr>
              <a:t>f</a:t>
            </a:r>
            <a:r>
              <a:rPr sz="2200" dirty="0">
                <a:latin typeface="Times New Roman"/>
                <a:cs typeface="Times New Roman"/>
              </a:rPr>
              <a:t>a</a:t>
            </a:r>
            <a:r>
              <a:rPr sz="2200" spc="10" dirty="0">
                <a:latin typeface="Times New Roman"/>
                <a:cs typeface="Times New Roman"/>
              </a:rPr>
              <a:t>r</a:t>
            </a:r>
            <a:r>
              <a:rPr sz="2200" spc="-25" dirty="0">
                <a:latin typeface="Times New Roman"/>
                <a:cs typeface="Times New Roman"/>
              </a:rPr>
              <a:t>k</a:t>
            </a:r>
            <a:r>
              <a:rPr sz="2200" spc="5" dirty="0">
                <a:latin typeface="Times New Roman"/>
                <a:cs typeface="Times New Roman"/>
              </a:rPr>
              <a:t>l</a:t>
            </a:r>
            <a:r>
              <a:rPr sz="2200" dirty="0">
                <a:latin typeface="Times New Roman"/>
                <a:cs typeface="Times New Roman"/>
              </a:rPr>
              <a:t>ı	no</a:t>
            </a:r>
            <a:r>
              <a:rPr sz="2200" spc="-25" dirty="0">
                <a:latin typeface="Times New Roman"/>
                <a:cs typeface="Times New Roman"/>
              </a:rPr>
              <a:t>k</a:t>
            </a:r>
            <a:r>
              <a:rPr sz="2200" spc="5" dirty="0">
                <a:latin typeface="Times New Roman"/>
                <a:cs typeface="Times New Roman"/>
              </a:rPr>
              <a:t>t</a:t>
            </a:r>
            <a:r>
              <a:rPr sz="2200" dirty="0">
                <a:latin typeface="Times New Roman"/>
                <a:cs typeface="Times New Roman"/>
              </a:rPr>
              <a:t>a</a:t>
            </a:r>
            <a:r>
              <a:rPr sz="2200" spc="-15" dirty="0">
                <a:latin typeface="Times New Roman"/>
                <a:cs typeface="Times New Roman"/>
              </a:rPr>
              <a:t>l</a:t>
            </a:r>
            <a:r>
              <a:rPr sz="2200" dirty="0">
                <a:latin typeface="Times New Roman"/>
                <a:cs typeface="Times New Roman"/>
              </a:rPr>
              <a:t>a</a:t>
            </a:r>
            <a:r>
              <a:rPr sz="2200" spc="10" dirty="0">
                <a:latin typeface="Times New Roman"/>
                <a:cs typeface="Times New Roman"/>
              </a:rPr>
              <a:t>r</a:t>
            </a:r>
            <a:r>
              <a:rPr sz="2200" spc="5" dirty="0">
                <a:latin typeface="Times New Roman"/>
                <a:cs typeface="Times New Roman"/>
              </a:rPr>
              <a:t>ı</a:t>
            </a:r>
            <a:r>
              <a:rPr sz="2200" spc="-25" dirty="0">
                <a:latin typeface="Times New Roman"/>
                <a:cs typeface="Times New Roman"/>
              </a:rPr>
              <a:t>n</a:t>
            </a:r>
            <a:r>
              <a:rPr sz="2200" dirty="0">
                <a:latin typeface="Times New Roman"/>
                <a:cs typeface="Times New Roman"/>
              </a:rPr>
              <a:t>da	han</a:t>
            </a:r>
            <a:r>
              <a:rPr sz="2200" spc="-20" dirty="0">
                <a:latin typeface="Times New Roman"/>
                <a:cs typeface="Times New Roman"/>
              </a:rPr>
              <a:t>g</a:t>
            </a:r>
            <a:r>
              <a:rPr sz="2200" dirty="0">
                <a:latin typeface="Times New Roman"/>
                <a:cs typeface="Times New Roman"/>
              </a:rPr>
              <a:t>i	ö</a:t>
            </a:r>
            <a:r>
              <a:rPr sz="2200" spc="-45" dirty="0">
                <a:latin typeface="Times New Roman"/>
                <a:cs typeface="Times New Roman"/>
              </a:rPr>
              <a:t>z</a:t>
            </a:r>
            <a:r>
              <a:rPr sz="2200" dirty="0">
                <a:latin typeface="Times New Roman"/>
                <a:cs typeface="Times New Roman"/>
              </a:rPr>
              <a:t>e</a:t>
            </a:r>
            <a:r>
              <a:rPr sz="2200" spc="10" dirty="0">
                <a:latin typeface="Times New Roman"/>
                <a:cs typeface="Times New Roman"/>
              </a:rPr>
              <a:t>l</a:t>
            </a:r>
            <a:r>
              <a:rPr sz="2200" spc="-15" dirty="0">
                <a:latin typeface="Times New Roman"/>
                <a:cs typeface="Times New Roman"/>
              </a:rPr>
              <a:t>l</a:t>
            </a:r>
            <a:r>
              <a:rPr sz="2200" spc="5" dirty="0">
                <a:latin typeface="Times New Roman"/>
                <a:cs typeface="Times New Roman"/>
              </a:rPr>
              <a:t>i</a:t>
            </a:r>
            <a:r>
              <a:rPr sz="2200" spc="-25" dirty="0">
                <a:latin typeface="Times New Roman"/>
                <a:cs typeface="Times New Roman"/>
              </a:rPr>
              <a:t>k</a:t>
            </a:r>
            <a:r>
              <a:rPr sz="2200" spc="5" dirty="0">
                <a:latin typeface="Times New Roman"/>
                <a:cs typeface="Times New Roman"/>
              </a:rPr>
              <a:t>l</a:t>
            </a:r>
            <a:r>
              <a:rPr sz="2200" dirty="0">
                <a:latin typeface="Times New Roman"/>
                <a:cs typeface="Times New Roman"/>
              </a:rPr>
              <a:t>e</a:t>
            </a:r>
            <a:r>
              <a:rPr sz="2200" spc="-15" dirty="0">
                <a:latin typeface="Times New Roman"/>
                <a:cs typeface="Times New Roman"/>
              </a:rPr>
              <a:t>r</a:t>
            </a:r>
            <a:r>
              <a:rPr sz="2200" spc="5" dirty="0">
                <a:latin typeface="Times New Roman"/>
                <a:cs typeface="Times New Roman"/>
              </a:rPr>
              <a:t>i</a:t>
            </a:r>
            <a:r>
              <a:rPr sz="2200" dirty="0">
                <a:latin typeface="Times New Roman"/>
                <a:cs typeface="Times New Roman"/>
              </a:rPr>
              <a:t>n	</a:t>
            </a:r>
            <a:r>
              <a:rPr sz="2200" spc="-25" dirty="0">
                <a:latin typeface="Times New Roman"/>
                <a:cs typeface="Times New Roman"/>
              </a:rPr>
              <a:t>d</a:t>
            </a:r>
            <a:r>
              <a:rPr sz="2200" dirty="0">
                <a:latin typeface="Times New Roman"/>
                <a:cs typeface="Times New Roman"/>
              </a:rPr>
              <a:t>e</a:t>
            </a:r>
            <a:r>
              <a:rPr sz="2200" spc="-20" dirty="0">
                <a:latin typeface="Times New Roman"/>
                <a:cs typeface="Times New Roman"/>
              </a:rPr>
              <a:t>ğ</a:t>
            </a:r>
            <a:r>
              <a:rPr sz="2200" spc="5" dirty="0">
                <a:latin typeface="Times New Roman"/>
                <a:cs typeface="Times New Roman"/>
              </a:rPr>
              <a:t>i</a:t>
            </a:r>
            <a:r>
              <a:rPr sz="2200" spc="-5" dirty="0">
                <a:latin typeface="Times New Roman"/>
                <a:cs typeface="Times New Roman"/>
              </a:rPr>
              <a:t>ş</a:t>
            </a:r>
            <a:r>
              <a:rPr sz="2200" spc="-20" dirty="0">
                <a:latin typeface="Times New Roman"/>
                <a:cs typeface="Times New Roman"/>
              </a:rPr>
              <a:t>e</a:t>
            </a:r>
            <a:r>
              <a:rPr sz="2200" dirty="0">
                <a:latin typeface="Times New Roman"/>
                <a:cs typeface="Times New Roman"/>
              </a:rPr>
              <a:t>ce</a:t>
            </a:r>
            <a:r>
              <a:rPr sz="2200" spc="-25" dirty="0">
                <a:latin typeface="Times New Roman"/>
                <a:cs typeface="Times New Roman"/>
              </a:rPr>
              <a:t>ğ</a:t>
            </a:r>
            <a:r>
              <a:rPr sz="2200" dirty="0">
                <a:latin typeface="Times New Roman"/>
                <a:cs typeface="Times New Roman"/>
              </a:rPr>
              <a:t>i	</a:t>
            </a:r>
            <a:r>
              <a:rPr sz="2200" spc="-25" dirty="0">
                <a:latin typeface="Times New Roman"/>
                <a:cs typeface="Times New Roman"/>
              </a:rPr>
              <a:t>v</a:t>
            </a:r>
            <a:r>
              <a:rPr sz="2200" dirty="0">
                <a:latin typeface="Times New Roman"/>
                <a:cs typeface="Times New Roman"/>
              </a:rPr>
              <a:t>e</a:t>
            </a:r>
            <a:r>
              <a:rPr sz="2200" spc="-20" dirty="0">
                <a:latin typeface="Times New Roman"/>
                <a:cs typeface="Times New Roman"/>
              </a:rPr>
              <a:t>y</a:t>
            </a:r>
            <a:r>
              <a:rPr sz="2200" dirty="0">
                <a:latin typeface="Times New Roman"/>
                <a:cs typeface="Times New Roman"/>
              </a:rPr>
              <a:t>a	</a:t>
            </a:r>
            <a:r>
              <a:rPr sz="2200" spc="-20" dirty="0">
                <a:latin typeface="Times New Roman"/>
                <a:cs typeface="Times New Roman"/>
              </a:rPr>
              <a:t>s</a:t>
            </a:r>
            <a:r>
              <a:rPr sz="2200" dirty="0">
                <a:latin typeface="Times New Roman"/>
                <a:cs typeface="Times New Roman"/>
              </a:rPr>
              <a:t>ab</a:t>
            </a:r>
            <a:r>
              <a:rPr sz="2200" spc="-15" dirty="0">
                <a:latin typeface="Times New Roman"/>
                <a:cs typeface="Times New Roman"/>
              </a:rPr>
              <a:t>i</a:t>
            </a:r>
            <a:r>
              <a:rPr sz="2200" dirty="0">
                <a:latin typeface="Times New Roman"/>
                <a:cs typeface="Times New Roman"/>
              </a:rPr>
              <a:t>t  kalacağının</a:t>
            </a:r>
            <a:r>
              <a:rPr sz="2200" spc="-45" dirty="0">
                <a:latin typeface="Times New Roman"/>
                <a:cs typeface="Times New Roman"/>
              </a:rPr>
              <a:t> </a:t>
            </a:r>
            <a:r>
              <a:rPr sz="2200" spc="5" dirty="0">
                <a:latin typeface="Times New Roman"/>
                <a:cs typeface="Times New Roman"/>
              </a:rPr>
              <a:t>derecesi</a:t>
            </a:r>
            <a:endParaRPr sz="2200">
              <a:latin typeface="Times New Roman"/>
              <a:cs typeface="Times New Roman"/>
            </a:endParaRPr>
          </a:p>
          <a:p>
            <a:pPr marL="241300" indent="-228600">
              <a:lnSpc>
                <a:spcPct val="100000"/>
              </a:lnSpc>
              <a:buFont typeface="Arial MT"/>
              <a:buChar char="•"/>
              <a:tabLst>
                <a:tab pos="240665" algn="l"/>
                <a:tab pos="241300" algn="l"/>
              </a:tabLst>
            </a:pPr>
            <a:r>
              <a:rPr sz="2200" spc="-5" dirty="0">
                <a:latin typeface="Times New Roman"/>
                <a:cs typeface="Times New Roman"/>
              </a:rPr>
              <a:t>Bazı</a:t>
            </a:r>
            <a:r>
              <a:rPr sz="2200" spc="20" dirty="0">
                <a:latin typeface="Times New Roman"/>
                <a:cs typeface="Times New Roman"/>
              </a:rPr>
              <a:t> </a:t>
            </a:r>
            <a:r>
              <a:rPr sz="2200" dirty="0">
                <a:latin typeface="Times New Roman"/>
                <a:cs typeface="Times New Roman"/>
              </a:rPr>
              <a:t>gelişim</a:t>
            </a:r>
            <a:r>
              <a:rPr sz="2200" spc="-55" dirty="0">
                <a:latin typeface="Times New Roman"/>
                <a:cs typeface="Times New Roman"/>
              </a:rPr>
              <a:t> </a:t>
            </a:r>
            <a:r>
              <a:rPr sz="2200" spc="5" dirty="0">
                <a:latin typeface="Times New Roman"/>
                <a:cs typeface="Times New Roman"/>
              </a:rPr>
              <a:t>alanlarında</a:t>
            </a:r>
            <a:r>
              <a:rPr sz="2200" spc="-50" dirty="0">
                <a:latin typeface="Times New Roman"/>
                <a:cs typeface="Times New Roman"/>
              </a:rPr>
              <a:t> </a:t>
            </a:r>
            <a:r>
              <a:rPr sz="2200" spc="-10" dirty="0">
                <a:latin typeface="Times New Roman"/>
                <a:cs typeface="Times New Roman"/>
              </a:rPr>
              <a:t>ve</a:t>
            </a:r>
            <a:r>
              <a:rPr sz="2200" spc="15" dirty="0">
                <a:latin typeface="Times New Roman"/>
                <a:cs typeface="Times New Roman"/>
              </a:rPr>
              <a:t> </a:t>
            </a:r>
            <a:r>
              <a:rPr sz="2200" spc="-5" dirty="0">
                <a:latin typeface="Times New Roman"/>
                <a:cs typeface="Times New Roman"/>
              </a:rPr>
              <a:t>bazı</a:t>
            </a:r>
            <a:r>
              <a:rPr sz="2200" dirty="0">
                <a:latin typeface="Times New Roman"/>
                <a:cs typeface="Times New Roman"/>
              </a:rPr>
              <a:t> yönlerde</a:t>
            </a:r>
            <a:r>
              <a:rPr sz="2200" spc="-5" dirty="0">
                <a:latin typeface="Times New Roman"/>
                <a:cs typeface="Times New Roman"/>
              </a:rPr>
              <a:t> değişimler</a:t>
            </a:r>
            <a:r>
              <a:rPr sz="2200" spc="5" dirty="0">
                <a:latin typeface="Times New Roman"/>
                <a:cs typeface="Times New Roman"/>
              </a:rPr>
              <a:t> </a:t>
            </a:r>
            <a:r>
              <a:rPr sz="2200" spc="-15" dirty="0">
                <a:latin typeface="Times New Roman"/>
                <a:cs typeface="Times New Roman"/>
              </a:rPr>
              <a:t>mümkün,</a:t>
            </a:r>
            <a:r>
              <a:rPr sz="2200" spc="90" dirty="0">
                <a:latin typeface="Times New Roman"/>
                <a:cs typeface="Times New Roman"/>
              </a:rPr>
              <a:t> </a:t>
            </a:r>
            <a:r>
              <a:rPr sz="2200" dirty="0">
                <a:latin typeface="Times New Roman"/>
                <a:cs typeface="Times New Roman"/>
              </a:rPr>
              <a:t>ancak</a:t>
            </a:r>
            <a:r>
              <a:rPr sz="2200" spc="-30" dirty="0">
                <a:latin typeface="Times New Roman"/>
                <a:cs typeface="Times New Roman"/>
              </a:rPr>
              <a:t> </a:t>
            </a:r>
            <a:r>
              <a:rPr sz="2200" dirty="0">
                <a:latin typeface="Times New Roman"/>
                <a:cs typeface="Times New Roman"/>
              </a:rPr>
              <a:t>bazılarında</a:t>
            </a:r>
            <a:r>
              <a:rPr sz="2200" spc="-25" dirty="0">
                <a:latin typeface="Times New Roman"/>
                <a:cs typeface="Times New Roman"/>
              </a:rPr>
              <a:t> </a:t>
            </a:r>
            <a:r>
              <a:rPr sz="2200" dirty="0">
                <a:latin typeface="Times New Roman"/>
                <a:cs typeface="Times New Roman"/>
              </a:rPr>
              <a:t>zor…</a:t>
            </a:r>
            <a:endParaRPr sz="2200">
              <a:latin typeface="Times New Roman"/>
              <a:cs typeface="Times New Roman"/>
            </a:endParaRPr>
          </a:p>
        </p:txBody>
      </p:sp>
      <p:pic>
        <p:nvPicPr>
          <p:cNvPr id="3" name="object 3"/>
          <p:cNvPicPr/>
          <p:nvPr/>
        </p:nvPicPr>
        <p:blipFill>
          <a:blip r:embed="rId2" cstate="print"/>
          <a:stretch>
            <a:fillRect/>
          </a:stretch>
        </p:blipFill>
        <p:spPr>
          <a:xfrm>
            <a:off x="4209288" y="4047744"/>
            <a:ext cx="4206240" cy="2450592"/>
          </a:xfrm>
          <a:prstGeom prst="rect">
            <a:avLst/>
          </a:prstGeom>
        </p:spPr>
      </p:pic>
      <p:sp>
        <p:nvSpPr>
          <p:cNvPr id="4" name="object 4"/>
          <p:cNvSpPr txBox="1">
            <a:spLocks noGrp="1"/>
          </p:cNvSpPr>
          <p:nvPr>
            <p:ph type="title"/>
          </p:nvPr>
        </p:nvSpPr>
        <p:spPr>
          <a:xfrm>
            <a:off x="917244" y="619455"/>
            <a:ext cx="6894195" cy="574675"/>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10" dirty="0">
                <a:latin typeface="Times New Roman"/>
                <a:cs typeface="Times New Roman"/>
              </a:rPr>
              <a:t> </a:t>
            </a:r>
            <a:r>
              <a:rPr sz="3600" i="0" spc="-15" dirty="0">
                <a:latin typeface="Times New Roman"/>
                <a:cs typeface="Times New Roman"/>
              </a:rPr>
              <a:t>Bazı</a:t>
            </a:r>
            <a:r>
              <a:rPr sz="3600" i="0" spc="35" dirty="0">
                <a:latin typeface="Times New Roman"/>
                <a:cs typeface="Times New Roman"/>
              </a:rPr>
              <a:t> </a:t>
            </a:r>
            <a:r>
              <a:rPr sz="3600" i="0" dirty="0">
                <a:latin typeface="Times New Roman"/>
                <a:cs typeface="Times New Roman"/>
              </a:rPr>
              <a:t>önemli</a:t>
            </a:r>
            <a:r>
              <a:rPr sz="3600" i="0" spc="-5" dirty="0">
                <a:latin typeface="Times New Roman"/>
                <a:cs typeface="Times New Roman"/>
              </a:rPr>
              <a:t> gelişimsel</a:t>
            </a:r>
            <a:r>
              <a:rPr sz="3600" i="0" spc="-35"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561338"/>
            <a:ext cx="10361930" cy="3472179"/>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006FC0"/>
                </a:solidFill>
                <a:latin typeface="Times New Roman"/>
                <a:cs typeface="Times New Roman"/>
              </a:rPr>
              <a:t>‘Gelişim</a:t>
            </a:r>
            <a:r>
              <a:rPr sz="2400" i="1" dirty="0">
                <a:solidFill>
                  <a:srgbClr val="006FC0"/>
                </a:solidFill>
                <a:latin typeface="Times New Roman"/>
                <a:cs typeface="Times New Roman"/>
              </a:rPr>
              <a:t> </a:t>
            </a:r>
            <a:r>
              <a:rPr sz="2400" i="1" spc="-5" dirty="0">
                <a:solidFill>
                  <a:srgbClr val="006FC0"/>
                </a:solidFill>
                <a:latin typeface="Times New Roman"/>
                <a:cs typeface="Times New Roman"/>
              </a:rPr>
              <a:t>esnektir</a:t>
            </a:r>
            <a:r>
              <a:rPr sz="2400" i="1" dirty="0">
                <a:solidFill>
                  <a:srgbClr val="006FC0"/>
                </a:solidFill>
                <a:latin typeface="Times New Roman"/>
                <a:cs typeface="Times New Roman"/>
              </a:rPr>
              <a:t> </a:t>
            </a:r>
            <a:r>
              <a:rPr sz="2400" i="1" spc="-5" dirty="0">
                <a:solidFill>
                  <a:srgbClr val="006FC0"/>
                </a:solidFill>
                <a:latin typeface="Times New Roman"/>
                <a:cs typeface="Times New Roman"/>
              </a:rPr>
              <a:t>ve</a:t>
            </a:r>
            <a:r>
              <a:rPr sz="2400" i="1" spc="5" dirty="0">
                <a:solidFill>
                  <a:srgbClr val="006FC0"/>
                </a:solidFill>
                <a:latin typeface="Times New Roman"/>
                <a:cs typeface="Times New Roman"/>
              </a:rPr>
              <a:t> </a:t>
            </a:r>
            <a:r>
              <a:rPr sz="2400" b="1" i="1" spc="-5" dirty="0">
                <a:solidFill>
                  <a:srgbClr val="006FC0"/>
                </a:solidFill>
                <a:latin typeface="Times New Roman"/>
                <a:cs typeface="Times New Roman"/>
              </a:rPr>
              <a:t>yaşam</a:t>
            </a:r>
            <a:r>
              <a:rPr sz="2400" b="1" i="1" spc="5" dirty="0">
                <a:solidFill>
                  <a:srgbClr val="006FC0"/>
                </a:solidFill>
                <a:latin typeface="Times New Roman"/>
                <a:cs typeface="Times New Roman"/>
              </a:rPr>
              <a:t> </a:t>
            </a:r>
            <a:r>
              <a:rPr sz="2400" b="1" i="1" spc="-20" dirty="0">
                <a:solidFill>
                  <a:srgbClr val="006FC0"/>
                </a:solidFill>
                <a:latin typeface="Times New Roman"/>
                <a:cs typeface="Times New Roman"/>
              </a:rPr>
              <a:t>boyudur.’</a:t>
            </a:r>
            <a:endParaRPr sz="2400">
              <a:latin typeface="Times New Roman"/>
              <a:cs typeface="Times New Roman"/>
            </a:endParaRPr>
          </a:p>
          <a:p>
            <a:pPr>
              <a:lnSpc>
                <a:spcPct val="100000"/>
              </a:lnSpc>
              <a:spcBef>
                <a:spcPts val="25"/>
              </a:spcBef>
              <a:buChar char="•"/>
            </a:pPr>
            <a:endParaRPr sz="2700">
              <a:latin typeface="Times New Roman"/>
              <a:cs typeface="Times New Roman"/>
            </a:endParaRPr>
          </a:p>
          <a:p>
            <a:pPr marL="241300" indent="-228600">
              <a:lnSpc>
                <a:spcPct val="100000"/>
              </a:lnSpc>
              <a:buFont typeface="Arial MT"/>
              <a:buChar char="•"/>
              <a:tabLst>
                <a:tab pos="240665" algn="l"/>
                <a:tab pos="241300" algn="l"/>
                <a:tab pos="1719580" algn="l"/>
                <a:tab pos="2801620" algn="l"/>
                <a:tab pos="4246880" algn="l"/>
                <a:tab pos="5377815" algn="l"/>
                <a:tab pos="6243955" algn="l"/>
                <a:tab pos="6963409" algn="l"/>
                <a:tab pos="7847330" algn="l"/>
                <a:tab pos="8655685" algn="l"/>
                <a:tab pos="9634220" algn="l"/>
              </a:tabLst>
            </a:pPr>
            <a:r>
              <a:rPr sz="2200" b="1" spc="5" dirty="0">
                <a:latin typeface="Times New Roman"/>
                <a:cs typeface="Times New Roman"/>
              </a:rPr>
              <a:t>‘</a:t>
            </a:r>
            <a:r>
              <a:rPr sz="2200" b="1" spc="-5" dirty="0">
                <a:latin typeface="Times New Roman"/>
                <a:cs typeface="Times New Roman"/>
              </a:rPr>
              <a:t>E</a:t>
            </a:r>
            <a:r>
              <a:rPr sz="2200" b="1" dirty="0">
                <a:latin typeface="Times New Roman"/>
                <a:cs typeface="Times New Roman"/>
              </a:rPr>
              <a:t>rken</a:t>
            </a:r>
            <a:r>
              <a:rPr sz="2200" b="1" spc="5" dirty="0">
                <a:latin typeface="Times New Roman"/>
                <a:cs typeface="Times New Roman"/>
              </a:rPr>
              <a:t>-</a:t>
            </a:r>
            <a:r>
              <a:rPr sz="2200" b="1" spc="-25" dirty="0">
                <a:latin typeface="Times New Roman"/>
                <a:cs typeface="Times New Roman"/>
              </a:rPr>
              <a:t>g</a:t>
            </a:r>
            <a:r>
              <a:rPr sz="2200" b="1" dirty="0">
                <a:latin typeface="Times New Roman"/>
                <a:cs typeface="Times New Roman"/>
              </a:rPr>
              <a:t>eç	y</a:t>
            </a:r>
            <a:r>
              <a:rPr sz="2200" b="1" spc="-25" dirty="0">
                <a:latin typeface="Times New Roman"/>
                <a:cs typeface="Times New Roman"/>
              </a:rPr>
              <a:t>a</a:t>
            </a:r>
            <a:r>
              <a:rPr sz="2200" b="1" spc="-5" dirty="0">
                <a:latin typeface="Times New Roman"/>
                <a:cs typeface="Times New Roman"/>
              </a:rPr>
              <a:t>şan</a:t>
            </a:r>
            <a:r>
              <a:rPr sz="2200" b="1" spc="-15" dirty="0">
                <a:latin typeface="Times New Roman"/>
                <a:cs typeface="Times New Roman"/>
              </a:rPr>
              <a:t>t</a:t>
            </a:r>
            <a:r>
              <a:rPr sz="2200" b="1" spc="10" dirty="0">
                <a:latin typeface="Times New Roman"/>
                <a:cs typeface="Times New Roman"/>
              </a:rPr>
              <a:t>ı</a:t>
            </a:r>
            <a:r>
              <a:rPr sz="2200" b="1" dirty="0">
                <a:latin typeface="Times New Roman"/>
                <a:cs typeface="Times New Roman"/>
              </a:rPr>
              <a:t>’	</a:t>
            </a:r>
            <a:r>
              <a:rPr sz="2200" b="1" spc="5" dirty="0">
                <a:latin typeface="Times New Roman"/>
                <a:cs typeface="Times New Roman"/>
              </a:rPr>
              <a:t>t</a:t>
            </a:r>
            <a:r>
              <a:rPr sz="2200" b="1" spc="-25" dirty="0">
                <a:latin typeface="Times New Roman"/>
                <a:cs typeface="Times New Roman"/>
              </a:rPr>
              <a:t>a</a:t>
            </a:r>
            <a:r>
              <a:rPr sz="2200" b="1" dirty="0">
                <a:latin typeface="Times New Roman"/>
                <a:cs typeface="Times New Roman"/>
              </a:rPr>
              <a:t>r</a:t>
            </a:r>
            <a:r>
              <a:rPr sz="2200" b="1" spc="10" dirty="0">
                <a:latin typeface="Times New Roman"/>
                <a:cs typeface="Times New Roman"/>
              </a:rPr>
              <a:t>t</a:t>
            </a:r>
            <a:r>
              <a:rPr sz="2200" b="1" spc="-15" dirty="0">
                <a:latin typeface="Times New Roman"/>
                <a:cs typeface="Times New Roman"/>
              </a:rPr>
              <a:t>ı</a:t>
            </a:r>
            <a:r>
              <a:rPr sz="2200" b="1" spc="-5" dirty="0">
                <a:latin typeface="Times New Roman"/>
                <a:cs typeface="Times New Roman"/>
              </a:rPr>
              <a:t>ş</a:t>
            </a:r>
            <a:r>
              <a:rPr sz="2200" b="1" spc="15" dirty="0">
                <a:latin typeface="Times New Roman"/>
                <a:cs typeface="Times New Roman"/>
              </a:rPr>
              <a:t>m</a:t>
            </a:r>
            <a:r>
              <a:rPr sz="2200" b="1" spc="-25" dirty="0">
                <a:latin typeface="Times New Roman"/>
                <a:cs typeface="Times New Roman"/>
              </a:rPr>
              <a:t>a</a:t>
            </a:r>
            <a:r>
              <a:rPr sz="2200" b="1" spc="-5" dirty="0">
                <a:latin typeface="Times New Roman"/>
                <a:cs typeface="Times New Roman"/>
              </a:rPr>
              <a:t>s</a:t>
            </a:r>
            <a:r>
              <a:rPr sz="2200" b="1" dirty="0">
                <a:latin typeface="Times New Roman"/>
                <a:cs typeface="Times New Roman"/>
              </a:rPr>
              <a:t>ı:	</a:t>
            </a:r>
            <a:r>
              <a:rPr sz="2200" spc="5" dirty="0">
                <a:latin typeface="Times New Roman"/>
                <a:cs typeface="Times New Roman"/>
              </a:rPr>
              <a:t>‘</a:t>
            </a:r>
            <a:r>
              <a:rPr sz="2200" spc="-10" dirty="0">
                <a:latin typeface="Times New Roman"/>
                <a:cs typeface="Times New Roman"/>
              </a:rPr>
              <a:t>G</a:t>
            </a:r>
            <a:r>
              <a:rPr sz="2200" dirty="0">
                <a:latin typeface="Times New Roman"/>
                <a:cs typeface="Times New Roman"/>
              </a:rPr>
              <a:t>e</a:t>
            </a:r>
            <a:r>
              <a:rPr sz="2200" spc="-15" dirty="0">
                <a:latin typeface="Times New Roman"/>
                <a:cs typeface="Times New Roman"/>
              </a:rPr>
              <a:t>l</a:t>
            </a:r>
            <a:r>
              <a:rPr sz="2200" spc="5" dirty="0">
                <a:latin typeface="Times New Roman"/>
                <a:cs typeface="Times New Roman"/>
              </a:rPr>
              <a:t>i</a:t>
            </a:r>
            <a:r>
              <a:rPr sz="2200" spc="-25" dirty="0">
                <a:latin typeface="Times New Roman"/>
                <a:cs typeface="Times New Roman"/>
              </a:rPr>
              <a:t>ş</a:t>
            </a:r>
            <a:r>
              <a:rPr sz="2200" spc="5" dirty="0">
                <a:latin typeface="Times New Roman"/>
                <a:cs typeface="Times New Roman"/>
              </a:rPr>
              <a:t>im</a:t>
            </a:r>
            <a:r>
              <a:rPr sz="2200" dirty="0">
                <a:latin typeface="Times New Roman"/>
                <a:cs typeface="Times New Roman"/>
              </a:rPr>
              <a:t>	</a:t>
            </a:r>
            <a:r>
              <a:rPr sz="2200" spc="-25" dirty="0">
                <a:latin typeface="Times New Roman"/>
                <a:cs typeface="Times New Roman"/>
              </a:rPr>
              <a:t>y</a:t>
            </a:r>
            <a:r>
              <a:rPr sz="2200" dirty="0">
                <a:latin typeface="Times New Roman"/>
                <a:cs typeface="Times New Roman"/>
              </a:rPr>
              <a:t>a</a:t>
            </a:r>
            <a:r>
              <a:rPr sz="2200" spc="5" dirty="0">
                <a:latin typeface="Times New Roman"/>
                <a:cs typeface="Times New Roman"/>
              </a:rPr>
              <a:t>ş</a:t>
            </a:r>
            <a:r>
              <a:rPr sz="2200" dirty="0">
                <a:latin typeface="Times New Roman"/>
                <a:cs typeface="Times New Roman"/>
              </a:rPr>
              <a:t>am	</a:t>
            </a:r>
            <a:r>
              <a:rPr sz="2200" spc="20" dirty="0">
                <a:latin typeface="Times New Roman"/>
                <a:cs typeface="Times New Roman"/>
              </a:rPr>
              <a:t>b</a:t>
            </a:r>
            <a:r>
              <a:rPr sz="2200" dirty="0">
                <a:latin typeface="Times New Roman"/>
                <a:cs typeface="Times New Roman"/>
              </a:rPr>
              <a:t>o</a:t>
            </a:r>
            <a:r>
              <a:rPr sz="2200" spc="-25" dirty="0">
                <a:latin typeface="Times New Roman"/>
                <a:cs typeface="Times New Roman"/>
              </a:rPr>
              <a:t>y</a:t>
            </a:r>
            <a:r>
              <a:rPr sz="2200" dirty="0">
                <a:latin typeface="Times New Roman"/>
                <a:cs typeface="Times New Roman"/>
              </a:rPr>
              <a:t>u	</a:t>
            </a:r>
            <a:r>
              <a:rPr sz="2200" spc="-35" dirty="0">
                <a:latin typeface="Times New Roman"/>
                <a:cs typeface="Times New Roman"/>
              </a:rPr>
              <a:t>m</a:t>
            </a:r>
            <a:r>
              <a:rPr sz="2200" dirty="0">
                <a:latin typeface="Times New Roman"/>
                <a:cs typeface="Times New Roman"/>
              </a:rPr>
              <a:t>udur	</a:t>
            </a:r>
            <a:r>
              <a:rPr sz="2200" spc="-25" dirty="0">
                <a:latin typeface="Times New Roman"/>
                <a:cs typeface="Times New Roman"/>
              </a:rPr>
              <a:t>y</a:t>
            </a:r>
            <a:r>
              <a:rPr sz="2200" spc="20" dirty="0">
                <a:latin typeface="Times New Roman"/>
                <a:cs typeface="Times New Roman"/>
              </a:rPr>
              <a:t>o</a:t>
            </a:r>
            <a:r>
              <a:rPr sz="2200" spc="-25" dirty="0">
                <a:latin typeface="Times New Roman"/>
                <a:cs typeface="Times New Roman"/>
              </a:rPr>
              <a:t>k</a:t>
            </a:r>
            <a:r>
              <a:rPr sz="2200" dirty="0">
                <a:latin typeface="Times New Roman"/>
                <a:cs typeface="Times New Roman"/>
              </a:rPr>
              <a:t>sa	son</a:t>
            </a:r>
            <a:r>
              <a:rPr sz="2200" spc="-15" dirty="0">
                <a:latin typeface="Times New Roman"/>
                <a:cs typeface="Times New Roman"/>
              </a:rPr>
              <a:t>r</a:t>
            </a:r>
            <a:r>
              <a:rPr sz="2200" dirty="0">
                <a:latin typeface="Times New Roman"/>
                <a:cs typeface="Times New Roman"/>
              </a:rPr>
              <a:t>a</a:t>
            </a:r>
            <a:r>
              <a:rPr sz="2200" spc="-20" dirty="0">
                <a:latin typeface="Times New Roman"/>
                <a:cs typeface="Times New Roman"/>
              </a:rPr>
              <a:t>k</a:t>
            </a:r>
            <a:r>
              <a:rPr sz="2200" dirty="0">
                <a:latin typeface="Times New Roman"/>
                <a:cs typeface="Times New Roman"/>
              </a:rPr>
              <a:t>i	</a:t>
            </a:r>
            <a:r>
              <a:rPr sz="2200" spc="-25" dirty="0">
                <a:latin typeface="Times New Roman"/>
                <a:cs typeface="Times New Roman"/>
              </a:rPr>
              <a:t>y</a:t>
            </a:r>
            <a:r>
              <a:rPr sz="2200" dirty="0">
                <a:latin typeface="Times New Roman"/>
                <a:cs typeface="Times New Roman"/>
              </a:rPr>
              <a:t>a</a:t>
            </a:r>
            <a:r>
              <a:rPr sz="2200" spc="5" dirty="0">
                <a:latin typeface="Times New Roman"/>
                <a:cs typeface="Times New Roman"/>
              </a:rPr>
              <a:t>ş</a:t>
            </a:r>
            <a:r>
              <a:rPr sz="2200" dirty="0">
                <a:latin typeface="Times New Roman"/>
                <a:cs typeface="Times New Roman"/>
              </a:rPr>
              <a:t>am</a:t>
            </a:r>
            <a:endParaRPr sz="2200">
              <a:latin typeface="Times New Roman"/>
              <a:cs typeface="Times New Roman"/>
            </a:endParaRPr>
          </a:p>
          <a:p>
            <a:pPr marL="241300">
              <a:lnSpc>
                <a:spcPct val="100000"/>
              </a:lnSpc>
            </a:pPr>
            <a:r>
              <a:rPr sz="2200" spc="-5" dirty="0">
                <a:latin typeface="Times New Roman"/>
                <a:cs typeface="Times New Roman"/>
              </a:rPr>
              <a:t>dönemlerimiz</a:t>
            </a:r>
            <a:r>
              <a:rPr sz="2200" dirty="0">
                <a:latin typeface="Times New Roman"/>
                <a:cs typeface="Times New Roman"/>
              </a:rPr>
              <a:t> </a:t>
            </a:r>
            <a:r>
              <a:rPr sz="2200" spc="5" dirty="0">
                <a:latin typeface="Times New Roman"/>
                <a:cs typeface="Times New Roman"/>
              </a:rPr>
              <a:t>için</a:t>
            </a:r>
            <a:r>
              <a:rPr sz="2200" spc="-5" dirty="0">
                <a:latin typeface="Times New Roman"/>
                <a:cs typeface="Times New Roman"/>
              </a:rPr>
              <a:t> bazı</a:t>
            </a:r>
            <a:r>
              <a:rPr sz="2200" dirty="0">
                <a:latin typeface="Times New Roman"/>
                <a:cs typeface="Times New Roman"/>
              </a:rPr>
              <a:t> dönemlerdeki</a:t>
            </a:r>
            <a:r>
              <a:rPr sz="2200" spc="5" dirty="0">
                <a:latin typeface="Times New Roman"/>
                <a:cs typeface="Times New Roman"/>
              </a:rPr>
              <a:t> </a:t>
            </a:r>
            <a:r>
              <a:rPr sz="2200" spc="-5" dirty="0">
                <a:latin typeface="Times New Roman"/>
                <a:cs typeface="Times New Roman"/>
              </a:rPr>
              <a:t>deneyimlerimizin</a:t>
            </a:r>
            <a:r>
              <a:rPr sz="2200" spc="20" dirty="0">
                <a:latin typeface="Times New Roman"/>
                <a:cs typeface="Times New Roman"/>
              </a:rPr>
              <a:t> </a:t>
            </a:r>
            <a:r>
              <a:rPr sz="2200" dirty="0">
                <a:latin typeface="Times New Roman"/>
                <a:cs typeface="Times New Roman"/>
              </a:rPr>
              <a:t>kurbanı </a:t>
            </a:r>
            <a:r>
              <a:rPr sz="2200" spc="-5" dirty="0">
                <a:latin typeface="Times New Roman"/>
                <a:cs typeface="Times New Roman"/>
              </a:rPr>
              <a:t>mıyızdır?’</a:t>
            </a:r>
            <a:endParaRPr sz="2200">
              <a:latin typeface="Times New Roman"/>
              <a:cs typeface="Times New Roman"/>
            </a:endParaRPr>
          </a:p>
          <a:p>
            <a:pPr>
              <a:lnSpc>
                <a:spcPct val="100000"/>
              </a:lnSpc>
              <a:spcBef>
                <a:spcPts val="55"/>
              </a:spcBef>
            </a:pPr>
            <a:endParaRPr sz="2250">
              <a:latin typeface="Times New Roman"/>
              <a:cs typeface="Times New Roman"/>
            </a:endParaRPr>
          </a:p>
          <a:p>
            <a:pPr marL="241300" indent="-228600">
              <a:lnSpc>
                <a:spcPct val="100000"/>
              </a:lnSpc>
              <a:buFont typeface="Arial MT"/>
              <a:buChar char="•"/>
              <a:tabLst>
                <a:tab pos="240665" algn="l"/>
                <a:tab pos="241300" algn="l"/>
              </a:tabLst>
            </a:pPr>
            <a:r>
              <a:rPr sz="2200" u="sng" dirty="0">
                <a:uFill>
                  <a:solidFill>
                    <a:srgbClr val="000000"/>
                  </a:solidFill>
                </a:uFill>
                <a:latin typeface="Times New Roman"/>
                <a:cs typeface="Times New Roman"/>
              </a:rPr>
              <a:t>Gelişimin</a:t>
            </a:r>
            <a:r>
              <a:rPr sz="2200" u="sng" spc="-45"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optimal</a:t>
            </a:r>
            <a:r>
              <a:rPr sz="2200" u="sng" spc="15"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düzeyde </a:t>
            </a:r>
            <a:r>
              <a:rPr sz="2200" u="sng" dirty="0">
                <a:uFill>
                  <a:solidFill>
                    <a:srgbClr val="000000"/>
                  </a:solidFill>
                </a:uFill>
                <a:latin typeface="Times New Roman"/>
                <a:cs typeface="Times New Roman"/>
              </a:rPr>
              <a:t>olması</a:t>
            </a:r>
            <a:r>
              <a:rPr sz="2200" u="sng" spc="-25" dirty="0">
                <a:uFill>
                  <a:solidFill>
                    <a:srgbClr val="000000"/>
                  </a:solidFill>
                </a:uFill>
                <a:latin typeface="Times New Roman"/>
                <a:cs typeface="Times New Roman"/>
              </a:rPr>
              <a:t> </a:t>
            </a:r>
            <a:r>
              <a:rPr sz="2200" u="sng" spc="5" dirty="0">
                <a:uFill>
                  <a:solidFill>
                    <a:srgbClr val="000000"/>
                  </a:solidFill>
                </a:uFill>
                <a:latin typeface="Times New Roman"/>
                <a:cs typeface="Times New Roman"/>
              </a:rPr>
              <a:t>için:</a:t>
            </a:r>
            <a:endParaRPr sz="2200">
              <a:latin typeface="Times New Roman"/>
              <a:cs typeface="Times New Roman"/>
            </a:endParaRPr>
          </a:p>
          <a:p>
            <a:pPr marL="697865" lvl="1" indent="-229235">
              <a:lnSpc>
                <a:spcPct val="100000"/>
              </a:lnSpc>
              <a:buFont typeface="Arial MT"/>
              <a:buChar char="•"/>
              <a:tabLst>
                <a:tab pos="697865" algn="l"/>
                <a:tab pos="698500" algn="l"/>
              </a:tabLst>
            </a:pPr>
            <a:r>
              <a:rPr sz="2200" spc="-5" dirty="0">
                <a:latin typeface="Times New Roman"/>
                <a:cs typeface="Times New Roman"/>
              </a:rPr>
              <a:t>Özellikle</a:t>
            </a:r>
            <a:r>
              <a:rPr sz="2200" spc="140" dirty="0">
                <a:latin typeface="Times New Roman"/>
                <a:cs typeface="Times New Roman"/>
              </a:rPr>
              <a:t> </a:t>
            </a:r>
            <a:r>
              <a:rPr sz="2200" spc="-5" dirty="0">
                <a:latin typeface="Times New Roman"/>
                <a:cs typeface="Times New Roman"/>
              </a:rPr>
              <a:t>bebeklikte</a:t>
            </a:r>
            <a:r>
              <a:rPr sz="2200" spc="140" dirty="0">
                <a:latin typeface="Times New Roman"/>
                <a:cs typeface="Times New Roman"/>
              </a:rPr>
              <a:t> </a:t>
            </a:r>
            <a:r>
              <a:rPr sz="2200" spc="-10" dirty="0">
                <a:latin typeface="Times New Roman"/>
                <a:cs typeface="Times New Roman"/>
              </a:rPr>
              <a:t>sıcak,</a:t>
            </a:r>
            <a:r>
              <a:rPr sz="2200" spc="135" dirty="0">
                <a:latin typeface="Times New Roman"/>
                <a:cs typeface="Times New Roman"/>
              </a:rPr>
              <a:t> </a:t>
            </a:r>
            <a:r>
              <a:rPr sz="2200" spc="-5" dirty="0">
                <a:latin typeface="Times New Roman"/>
                <a:cs typeface="Times New Roman"/>
              </a:rPr>
              <a:t>yakın</a:t>
            </a:r>
            <a:r>
              <a:rPr sz="2200" spc="155" dirty="0">
                <a:latin typeface="Times New Roman"/>
                <a:cs typeface="Times New Roman"/>
              </a:rPr>
              <a:t> </a:t>
            </a:r>
            <a:r>
              <a:rPr sz="2200" spc="-10" dirty="0">
                <a:latin typeface="Times New Roman"/>
                <a:cs typeface="Times New Roman"/>
              </a:rPr>
              <a:t>ve</a:t>
            </a:r>
            <a:r>
              <a:rPr sz="2200" spc="130" dirty="0">
                <a:latin typeface="Times New Roman"/>
                <a:cs typeface="Times New Roman"/>
              </a:rPr>
              <a:t> </a:t>
            </a:r>
            <a:r>
              <a:rPr sz="2200" dirty="0">
                <a:latin typeface="Times New Roman"/>
                <a:cs typeface="Times New Roman"/>
              </a:rPr>
              <a:t>besleyici</a:t>
            </a:r>
            <a:r>
              <a:rPr sz="2200" spc="145" dirty="0">
                <a:latin typeface="Times New Roman"/>
                <a:cs typeface="Times New Roman"/>
              </a:rPr>
              <a:t> </a:t>
            </a:r>
            <a:r>
              <a:rPr sz="2200" spc="-5" dirty="0">
                <a:latin typeface="Times New Roman"/>
                <a:cs typeface="Times New Roman"/>
              </a:rPr>
              <a:t>bakımın</a:t>
            </a:r>
            <a:r>
              <a:rPr sz="2200" spc="130" dirty="0">
                <a:latin typeface="Times New Roman"/>
                <a:cs typeface="Times New Roman"/>
              </a:rPr>
              <a:t> </a:t>
            </a:r>
            <a:r>
              <a:rPr sz="2200" spc="-5" dirty="0">
                <a:latin typeface="Times New Roman"/>
                <a:cs typeface="Times New Roman"/>
              </a:rPr>
              <a:t>önemine</a:t>
            </a:r>
            <a:r>
              <a:rPr sz="2200" spc="130" dirty="0">
                <a:latin typeface="Times New Roman"/>
                <a:cs typeface="Times New Roman"/>
              </a:rPr>
              <a:t> </a:t>
            </a:r>
            <a:r>
              <a:rPr sz="2200" spc="-15" dirty="0">
                <a:latin typeface="Times New Roman"/>
                <a:cs typeface="Times New Roman"/>
              </a:rPr>
              <a:t>vurgu</a:t>
            </a:r>
            <a:r>
              <a:rPr sz="2200" spc="125" dirty="0">
                <a:latin typeface="Times New Roman"/>
                <a:cs typeface="Times New Roman"/>
              </a:rPr>
              <a:t> </a:t>
            </a:r>
            <a:r>
              <a:rPr sz="2200" dirty="0">
                <a:latin typeface="Times New Roman"/>
                <a:cs typeface="Times New Roman"/>
              </a:rPr>
              <a:t>(Erken</a:t>
            </a:r>
            <a:r>
              <a:rPr sz="2200" spc="160" dirty="0">
                <a:latin typeface="Times New Roman"/>
                <a:cs typeface="Times New Roman"/>
              </a:rPr>
              <a:t> </a:t>
            </a:r>
            <a:r>
              <a:rPr sz="2200" dirty="0">
                <a:latin typeface="Times New Roman"/>
                <a:cs typeface="Times New Roman"/>
              </a:rPr>
              <a:t>yaşantı</a:t>
            </a:r>
            <a:endParaRPr sz="2200">
              <a:latin typeface="Times New Roman"/>
              <a:cs typeface="Times New Roman"/>
            </a:endParaRPr>
          </a:p>
          <a:p>
            <a:pPr marL="697865">
              <a:lnSpc>
                <a:spcPct val="100000"/>
              </a:lnSpc>
            </a:pPr>
            <a:r>
              <a:rPr sz="2200" dirty="0">
                <a:latin typeface="Times New Roman"/>
                <a:cs typeface="Times New Roman"/>
              </a:rPr>
              <a:t>görüşü)</a:t>
            </a:r>
            <a:endParaRPr sz="2200">
              <a:latin typeface="Times New Roman"/>
              <a:cs typeface="Times New Roman"/>
            </a:endParaRPr>
          </a:p>
          <a:p>
            <a:pPr marL="697865" lvl="1" indent="-229235">
              <a:lnSpc>
                <a:spcPct val="100000"/>
              </a:lnSpc>
              <a:spcBef>
                <a:spcPts val="5"/>
              </a:spcBef>
              <a:buFont typeface="Arial MT"/>
              <a:buChar char="•"/>
              <a:tabLst>
                <a:tab pos="697865" algn="l"/>
                <a:tab pos="698500" algn="l"/>
              </a:tabLst>
            </a:pPr>
            <a:r>
              <a:rPr sz="2200" dirty="0">
                <a:latin typeface="Times New Roman"/>
                <a:cs typeface="Times New Roman"/>
              </a:rPr>
              <a:t>Çocukluk</a:t>
            </a:r>
            <a:r>
              <a:rPr sz="2200" spc="250" dirty="0">
                <a:latin typeface="Times New Roman"/>
                <a:cs typeface="Times New Roman"/>
              </a:rPr>
              <a:t> </a:t>
            </a:r>
            <a:r>
              <a:rPr sz="2200" spc="-5" dirty="0">
                <a:latin typeface="Times New Roman"/>
                <a:cs typeface="Times New Roman"/>
              </a:rPr>
              <a:t>dönemindeki</a:t>
            </a:r>
            <a:r>
              <a:rPr sz="2200" spc="285" dirty="0">
                <a:latin typeface="Times New Roman"/>
                <a:cs typeface="Times New Roman"/>
              </a:rPr>
              <a:t> </a:t>
            </a:r>
            <a:r>
              <a:rPr sz="2200" dirty="0">
                <a:latin typeface="Times New Roman"/>
                <a:cs typeface="Times New Roman"/>
              </a:rPr>
              <a:t>duyarlı</a:t>
            </a:r>
            <a:r>
              <a:rPr sz="2200" spc="280" dirty="0">
                <a:latin typeface="Times New Roman"/>
                <a:cs typeface="Times New Roman"/>
              </a:rPr>
              <a:t> </a:t>
            </a:r>
            <a:r>
              <a:rPr sz="2200" spc="-10" dirty="0">
                <a:latin typeface="Times New Roman"/>
                <a:cs typeface="Times New Roman"/>
              </a:rPr>
              <a:t>ve</a:t>
            </a:r>
            <a:r>
              <a:rPr sz="2200" spc="280" dirty="0">
                <a:latin typeface="Times New Roman"/>
                <a:cs typeface="Times New Roman"/>
              </a:rPr>
              <a:t> </a:t>
            </a:r>
            <a:r>
              <a:rPr sz="2200" spc="-5" dirty="0">
                <a:latin typeface="Times New Roman"/>
                <a:cs typeface="Times New Roman"/>
              </a:rPr>
              <a:t>yakın</a:t>
            </a:r>
            <a:r>
              <a:rPr sz="2200" spc="270" dirty="0">
                <a:latin typeface="Times New Roman"/>
                <a:cs typeface="Times New Roman"/>
              </a:rPr>
              <a:t> </a:t>
            </a:r>
            <a:r>
              <a:rPr sz="2200" dirty="0">
                <a:latin typeface="Times New Roman"/>
                <a:cs typeface="Times New Roman"/>
              </a:rPr>
              <a:t>ilişkinin</a:t>
            </a:r>
            <a:r>
              <a:rPr sz="2200" spc="275" dirty="0">
                <a:latin typeface="Times New Roman"/>
                <a:cs typeface="Times New Roman"/>
              </a:rPr>
              <a:t> </a:t>
            </a:r>
            <a:r>
              <a:rPr sz="2200" spc="-5" dirty="0">
                <a:latin typeface="Times New Roman"/>
                <a:cs typeface="Times New Roman"/>
              </a:rPr>
              <a:t>ilk</a:t>
            </a:r>
            <a:r>
              <a:rPr sz="2200" spc="245" dirty="0">
                <a:latin typeface="Times New Roman"/>
                <a:cs typeface="Times New Roman"/>
              </a:rPr>
              <a:t> </a:t>
            </a:r>
            <a:r>
              <a:rPr sz="2200" dirty="0">
                <a:latin typeface="Times New Roman"/>
                <a:cs typeface="Times New Roman"/>
              </a:rPr>
              <a:t>yıllardaki</a:t>
            </a:r>
            <a:r>
              <a:rPr sz="2200" spc="290" dirty="0">
                <a:latin typeface="Times New Roman"/>
                <a:cs typeface="Times New Roman"/>
              </a:rPr>
              <a:t> </a:t>
            </a:r>
            <a:r>
              <a:rPr sz="2200" dirty="0">
                <a:latin typeface="Times New Roman"/>
                <a:cs typeface="Times New Roman"/>
              </a:rPr>
              <a:t>bakım</a:t>
            </a:r>
            <a:r>
              <a:rPr sz="2200" spc="260" dirty="0">
                <a:latin typeface="Times New Roman"/>
                <a:cs typeface="Times New Roman"/>
              </a:rPr>
              <a:t> </a:t>
            </a:r>
            <a:r>
              <a:rPr sz="2200" spc="-5" dirty="0">
                <a:latin typeface="Times New Roman"/>
                <a:cs typeface="Times New Roman"/>
              </a:rPr>
              <a:t>kadar</a:t>
            </a:r>
            <a:r>
              <a:rPr sz="2200" spc="285" dirty="0">
                <a:latin typeface="Times New Roman"/>
                <a:cs typeface="Times New Roman"/>
              </a:rPr>
              <a:t> </a:t>
            </a:r>
            <a:r>
              <a:rPr sz="2200" spc="-10" dirty="0">
                <a:latin typeface="Times New Roman"/>
                <a:cs typeface="Times New Roman"/>
              </a:rPr>
              <a:t>önemli</a:t>
            </a:r>
            <a:endParaRPr sz="2200">
              <a:latin typeface="Times New Roman"/>
              <a:cs typeface="Times New Roman"/>
            </a:endParaRPr>
          </a:p>
          <a:p>
            <a:pPr marL="697865">
              <a:lnSpc>
                <a:spcPct val="100000"/>
              </a:lnSpc>
            </a:pPr>
            <a:r>
              <a:rPr sz="2200" dirty="0">
                <a:latin typeface="Times New Roman"/>
                <a:cs typeface="Times New Roman"/>
              </a:rPr>
              <a:t>olduğu</a:t>
            </a:r>
            <a:r>
              <a:rPr sz="2200" spc="-15" dirty="0">
                <a:latin typeface="Times New Roman"/>
                <a:cs typeface="Times New Roman"/>
              </a:rPr>
              <a:t> </a:t>
            </a:r>
            <a:r>
              <a:rPr sz="2200" spc="-10" dirty="0">
                <a:latin typeface="Times New Roman"/>
                <a:cs typeface="Times New Roman"/>
              </a:rPr>
              <a:t>vurgusu </a:t>
            </a:r>
            <a:r>
              <a:rPr sz="2200" dirty="0">
                <a:latin typeface="Times New Roman"/>
                <a:cs typeface="Times New Roman"/>
              </a:rPr>
              <a:t>(Geç</a:t>
            </a:r>
            <a:r>
              <a:rPr sz="2200" spc="-30" dirty="0">
                <a:latin typeface="Times New Roman"/>
                <a:cs typeface="Times New Roman"/>
              </a:rPr>
              <a:t> </a:t>
            </a:r>
            <a:r>
              <a:rPr sz="2200" dirty="0">
                <a:latin typeface="Times New Roman"/>
                <a:cs typeface="Times New Roman"/>
              </a:rPr>
              <a:t>yaşantı</a:t>
            </a:r>
            <a:r>
              <a:rPr sz="2200" spc="-25" dirty="0">
                <a:latin typeface="Times New Roman"/>
                <a:cs typeface="Times New Roman"/>
              </a:rPr>
              <a:t> </a:t>
            </a:r>
            <a:r>
              <a:rPr sz="2200" dirty="0">
                <a:latin typeface="Times New Roman"/>
                <a:cs typeface="Times New Roman"/>
              </a:rPr>
              <a:t>görüşü)</a:t>
            </a:r>
            <a:endParaRPr sz="2200">
              <a:latin typeface="Times New Roman"/>
              <a:cs typeface="Times New Roman"/>
            </a:endParaRPr>
          </a:p>
        </p:txBody>
      </p:sp>
      <p:sp>
        <p:nvSpPr>
          <p:cNvPr id="3" name="object 3"/>
          <p:cNvSpPr txBox="1">
            <a:spLocks noGrp="1"/>
          </p:cNvSpPr>
          <p:nvPr>
            <p:ph type="title"/>
          </p:nvPr>
        </p:nvSpPr>
        <p:spPr>
          <a:xfrm>
            <a:off x="917244" y="619455"/>
            <a:ext cx="6894195" cy="574675"/>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10" dirty="0">
                <a:latin typeface="Times New Roman"/>
                <a:cs typeface="Times New Roman"/>
              </a:rPr>
              <a:t> </a:t>
            </a:r>
            <a:r>
              <a:rPr sz="3600" i="0" spc="-15" dirty="0">
                <a:latin typeface="Times New Roman"/>
                <a:cs typeface="Times New Roman"/>
              </a:rPr>
              <a:t>Bazı</a:t>
            </a:r>
            <a:r>
              <a:rPr sz="3600" i="0" spc="35" dirty="0">
                <a:latin typeface="Times New Roman"/>
                <a:cs typeface="Times New Roman"/>
              </a:rPr>
              <a:t> </a:t>
            </a:r>
            <a:r>
              <a:rPr sz="3600" i="0" dirty="0">
                <a:latin typeface="Times New Roman"/>
                <a:cs typeface="Times New Roman"/>
              </a:rPr>
              <a:t>önemli</a:t>
            </a:r>
            <a:r>
              <a:rPr sz="3600" i="0" spc="-5" dirty="0">
                <a:latin typeface="Times New Roman"/>
                <a:cs typeface="Times New Roman"/>
              </a:rPr>
              <a:t> gelişimsel</a:t>
            </a:r>
            <a:r>
              <a:rPr sz="3600" i="0" spc="-35"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561338"/>
            <a:ext cx="7030720" cy="1459865"/>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006FC0"/>
                </a:solidFill>
                <a:latin typeface="Times New Roman"/>
                <a:cs typeface="Times New Roman"/>
              </a:rPr>
              <a:t>‘Gelişim</a:t>
            </a:r>
            <a:r>
              <a:rPr sz="2400" i="1" dirty="0">
                <a:solidFill>
                  <a:srgbClr val="006FC0"/>
                </a:solidFill>
                <a:latin typeface="Times New Roman"/>
                <a:cs typeface="Times New Roman"/>
              </a:rPr>
              <a:t> </a:t>
            </a:r>
            <a:r>
              <a:rPr sz="2400" i="1" spc="-5" dirty="0">
                <a:solidFill>
                  <a:srgbClr val="006FC0"/>
                </a:solidFill>
                <a:latin typeface="Times New Roman"/>
                <a:cs typeface="Times New Roman"/>
              </a:rPr>
              <a:t>esnektir</a:t>
            </a:r>
            <a:r>
              <a:rPr sz="2400" i="1" dirty="0">
                <a:solidFill>
                  <a:srgbClr val="006FC0"/>
                </a:solidFill>
                <a:latin typeface="Times New Roman"/>
                <a:cs typeface="Times New Roman"/>
              </a:rPr>
              <a:t> </a:t>
            </a:r>
            <a:r>
              <a:rPr sz="2400" i="1" spc="-5" dirty="0">
                <a:solidFill>
                  <a:srgbClr val="006FC0"/>
                </a:solidFill>
                <a:latin typeface="Times New Roman"/>
                <a:cs typeface="Times New Roman"/>
              </a:rPr>
              <a:t>ve</a:t>
            </a:r>
            <a:r>
              <a:rPr sz="2400" i="1" spc="10" dirty="0">
                <a:solidFill>
                  <a:srgbClr val="006FC0"/>
                </a:solidFill>
                <a:latin typeface="Times New Roman"/>
                <a:cs typeface="Times New Roman"/>
              </a:rPr>
              <a:t> </a:t>
            </a:r>
            <a:r>
              <a:rPr sz="2400" b="1" i="1" spc="-5" dirty="0">
                <a:solidFill>
                  <a:srgbClr val="006FC0"/>
                </a:solidFill>
                <a:latin typeface="Times New Roman"/>
                <a:cs typeface="Times New Roman"/>
              </a:rPr>
              <a:t>yaşam</a:t>
            </a:r>
            <a:r>
              <a:rPr sz="2400" b="1" i="1" spc="5" dirty="0">
                <a:solidFill>
                  <a:srgbClr val="006FC0"/>
                </a:solidFill>
                <a:latin typeface="Times New Roman"/>
                <a:cs typeface="Times New Roman"/>
              </a:rPr>
              <a:t> </a:t>
            </a:r>
            <a:r>
              <a:rPr sz="2400" b="1" i="1" spc="-20" dirty="0">
                <a:solidFill>
                  <a:srgbClr val="006FC0"/>
                </a:solidFill>
                <a:latin typeface="Times New Roman"/>
                <a:cs typeface="Times New Roman"/>
              </a:rPr>
              <a:t>boyudur.’</a:t>
            </a:r>
            <a:endParaRPr sz="2400">
              <a:latin typeface="Times New Roman"/>
              <a:cs typeface="Times New Roman"/>
            </a:endParaRPr>
          </a:p>
          <a:p>
            <a:pPr>
              <a:lnSpc>
                <a:spcPct val="100000"/>
              </a:lnSpc>
              <a:spcBef>
                <a:spcPts val="25"/>
              </a:spcBef>
              <a:buChar char="•"/>
            </a:pPr>
            <a:endParaRPr sz="2700">
              <a:latin typeface="Times New Roman"/>
              <a:cs typeface="Times New Roman"/>
            </a:endParaRPr>
          </a:p>
          <a:p>
            <a:pPr marL="241300" indent="-228600">
              <a:lnSpc>
                <a:spcPct val="100000"/>
              </a:lnSpc>
              <a:buFont typeface="Arial MT"/>
              <a:buChar char="•"/>
              <a:tabLst>
                <a:tab pos="240665" algn="l"/>
                <a:tab pos="241300" algn="l"/>
              </a:tabLst>
            </a:pPr>
            <a:r>
              <a:rPr sz="2200" spc="-5" dirty="0">
                <a:latin typeface="Times New Roman"/>
                <a:cs typeface="Times New Roman"/>
              </a:rPr>
              <a:t>‘İlk</a:t>
            </a:r>
            <a:r>
              <a:rPr sz="2200" spc="20" dirty="0">
                <a:latin typeface="Times New Roman"/>
                <a:cs typeface="Times New Roman"/>
              </a:rPr>
              <a:t> </a:t>
            </a:r>
            <a:r>
              <a:rPr sz="2200" dirty="0">
                <a:latin typeface="Times New Roman"/>
                <a:cs typeface="Times New Roman"/>
              </a:rPr>
              <a:t>yetişkinlik</a:t>
            </a:r>
            <a:r>
              <a:rPr sz="2200" spc="-40" dirty="0">
                <a:latin typeface="Times New Roman"/>
                <a:cs typeface="Times New Roman"/>
              </a:rPr>
              <a:t> </a:t>
            </a:r>
            <a:r>
              <a:rPr sz="2200" spc="5" dirty="0">
                <a:latin typeface="Times New Roman"/>
                <a:cs typeface="Times New Roman"/>
              </a:rPr>
              <a:t>insan</a:t>
            </a:r>
            <a:r>
              <a:rPr sz="2200" spc="-40" dirty="0">
                <a:latin typeface="Times New Roman"/>
                <a:cs typeface="Times New Roman"/>
              </a:rPr>
              <a:t> </a:t>
            </a:r>
            <a:r>
              <a:rPr sz="2200" spc="-5" dirty="0">
                <a:latin typeface="Times New Roman"/>
                <a:cs typeface="Times New Roman"/>
              </a:rPr>
              <a:t>gelişimin</a:t>
            </a:r>
            <a:r>
              <a:rPr sz="2200" spc="-20" dirty="0">
                <a:latin typeface="Times New Roman"/>
                <a:cs typeface="Times New Roman"/>
              </a:rPr>
              <a:t> </a:t>
            </a:r>
            <a:r>
              <a:rPr sz="2200" dirty="0">
                <a:latin typeface="Times New Roman"/>
                <a:cs typeface="Times New Roman"/>
              </a:rPr>
              <a:t>son</a:t>
            </a:r>
            <a:r>
              <a:rPr sz="2200" spc="-25" dirty="0">
                <a:latin typeface="Times New Roman"/>
                <a:cs typeface="Times New Roman"/>
              </a:rPr>
              <a:t> </a:t>
            </a:r>
            <a:r>
              <a:rPr sz="2200" dirty="0">
                <a:latin typeface="Times New Roman"/>
                <a:cs typeface="Times New Roman"/>
              </a:rPr>
              <a:t>noktası</a:t>
            </a:r>
            <a:r>
              <a:rPr sz="2200" spc="-35" dirty="0">
                <a:latin typeface="Times New Roman"/>
                <a:cs typeface="Times New Roman"/>
              </a:rPr>
              <a:t> </a:t>
            </a:r>
            <a:r>
              <a:rPr sz="2200" dirty="0">
                <a:latin typeface="Times New Roman"/>
                <a:cs typeface="Times New Roman"/>
              </a:rPr>
              <a:t>değildir!’</a:t>
            </a:r>
            <a:endParaRPr sz="2200">
              <a:latin typeface="Times New Roman"/>
              <a:cs typeface="Times New Roman"/>
            </a:endParaRPr>
          </a:p>
          <a:p>
            <a:pPr marL="241300" indent="-228600">
              <a:lnSpc>
                <a:spcPct val="100000"/>
              </a:lnSpc>
              <a:buFont typeface="Arial MT"/>
              <a:buChar char="•"/>
              <a:tabLst>
                <a:tab pos="240665" algn="l"/>
                <a:tab pos="241300" algn="l"/>
              </a:tabLst>
            </a:pPr>
            <a:r>
              <a:rPr sz="2200" dirty="0">
                <a:latin typeface="Times New Roman"/>
                <a:cs typeface="Times New Roman"/>
              </a:rPr>
              <a:t>‘Gelişimde</a:t>
            </a:r>
            <a:r>
              <a:rPr sz="2200" spc="-35" dirty="0">
                <a:latin typeface="Times New Roman"/>
                <a:cs typeface="Times New Roman"/>
              </a:rPr>
              <a:t> </a:t>
            </a:r>
            <a:r>
              <a:rPr sz="2200" spc="5" dirty="0">
                <a:latin typeface="Times New Roman"/>
                <a:cs typeface="Times New Roman"/>
              </a:rPr>
              <a:t>hiçbir</a:t>
            </a:r>
            <a:r>
              <a:rPr sz="2200" spc="-35" dirty="0">
                <a:latin typeface="Times New Roman"/>
                <a:cs typeface="Times New Roman"/>
              </a:rPr>
              <a:t> </a:t>
            </a:r>
            <a:r>
              <a:rPr sz="2200" spc="-5" dirty="0">
                <a:latin typeface="Times New Roman"/>
                <a:cs typeface="Times New Roman"/>
              </a:rPr>
              <a:t>yaş</a:t>
            </a:r>
            <a:r>
              <a:rPr sz="2200" spc="5" dirty="0">
                <a:latin typeface="Times New Roman"/>
                <a:cs typeface="Times New Roman"/>
              </a:rPr>
              <a:t> </a:t>
            </a:r>
            <a:r>
              <a:rPr sz="2200" dirty="0">
                <a:latin typeface="Times New Roman"/>
                <a:cs typeface="Times New Roman"/>
              </a:rPr>
              <a:t>döneminin</a:t>
            </a:r>
            <a:r>
              <a:rPr sz="2200" spc="-20" dirty="0">
                <a:latin typeface="Times New Roman"/>
                <a:cs typeface="Times New Roman"/>
              </a:rPr>
              <a:t> </a:t>
            </a:r>
            <a:r>
              <a:rPr sz="2200" dirty="0">
                <a:latin typeface="Times New Roman"/>
                <a:cs typeface="Times New Roman"/>
              </a:rPr>
              <a:t>diğerine</a:t>
            </a:r>
            <a:r>
              <a:rPr sz="2200" spc="-15" dirty="0">
                <a:latin typeface="Times New Roman"/>
                <a:cs typeface="Times New Roman"/>
              </a:rPr>
              <a:t> </a:t>
            </a:r>
            <a:r>
              <a:rPr sz="2200" dirty="0">
                <a:latin typeface="Times New Roman"/>
                <a:cs typeface="Times New Roman"/>
              </a:rPr>
              <a:t>üstünlüğü</a:t>
            </a:r>
            <a:r>
              <a:rPr sz="2200" spc="-45" dirty="0">
                <a:latin typeface="Times New Roman"/>
                <a:cs typeface="Times New Roman"/>
              </a:rPr>
              <a:t> </a:t>
            </a:r>
            <a:r>
              <a:rPr sz="2200" spc="-20" dirty="0">
                <a:latin typeface="Times New Roman"/>
                <a:cs typeface="Times New Roman"/>
              </a:rPr>
              <a:t>yoktur.’</a:t>
            </a:r>
            <a:endParaRPr sz="2200">
              <a:latin typeface="Times New Roman"/>
              <a:cs typeface="Times New Roman"/>
            </a:endParaRPr>
          </a:p>
        </p:txBody>
      </p:sp>
      <p:pic>
        <p:nvPicPr>
          <p:cNvPr id="3" name="object 3"/>
          <p:cNvPicPr/>
          <p:nvPr/>
        </p:nvPicPr>
        <p:blipFill>
          <a:blip r:embed="rId2" cstate="print"/>
          <a:stretch>
            <a:fillRect/>
          </a:stretch>
        </p:blipFill>
        <p:spPr>
          <a:xfrm>
            <a:off x="4184903" y="3834384"/>
            <a:ext cx="4462272" cy="2423160"/>
          </a:xfrm>
          <a:prstGeom prst="rect">
            <a:avLst/>
          </a:prstGeom>
        </p:spPr>
      </p:pic>
      <p:sp>
        <p:nvSpPr>
          <p:cNvPr id="4" name="object 4"/>
          <p:cNvSpPr txBox="1">
            <a:spLocks noGrp="1"/>
          </p:cNvSpPr>
          <p:nvPr>
            <p:ph type="title"/>
          </p:nvPr>
        </p:nvSpPr>
        <p:spPr>
          <a:xfrm>
            <a:off x="917244" y="619455"/>
            <a:ext cx="6897370" cy="574675"/>
          </a:xfrm>
          <a:prstGeom prst="rect">
            <a:avLst/>
          </a:prstGeom>
        </p:spPr>
        <p:txBody>
          <a:bodyPr vert="horz" wrap="square" lIns="0" tIns="12700" rIns="0" bIns="0" rtlCol="0">
            <a:spAutoFit/>
          </a:bodyPr>
          <a:lstStyle/>
          <a:p>
            <a:pPr marL="12700">
              <a:lnSpc>
                <a:spcPct val="100000"/>
              </a:lnSpc>
              <a:spcBef>
                <a:spcPts val="100"/>
              </a:spcBef>
            </a:pPr>
            <a:r>
              <a:rPr sz="3600" i="0" spc="-5" dirty="0">
                <a:latin typeface="Times New Roman"/>
                <a:cs typeface="Times New Roman"/>
              </a:rPr>
              <a:t>1.</a:t>
            </a:r>
            <a:r>
              <a:rPr sz="3600" i="0" spc="-15" dirty="0">
                <a:latin typeface="Times New Roman"/>
                <a:cs typeface="Times New Roman"/>
              </a:rPr>
              <a:t> Bazı</a:t>
            </a:r>
            <a:r>
              <a:rPr sz="3600" i="0" spc="35" dirty="0">
                <a:latin typeface="Times New Roman"/>
                <a:cs typeface="Times New Roman"/>
              </a:rPr>
              <a:t> </a:t>
            </a:r>
            <a:r>
              <a:rPr sz="3600" i="0" dirty="0">
                <a:latin typeface="Times New Roman"/>
                <a:cs typeface="Times New Roman"/>
              </a:rPr>
              <a:t>önemli</a:t>
            </a:r>
            <a:r>
              <a:rPr sz="3600" i="0" spc="-5" dirty="0">
                <a:latin typeface="Times New Roman"/>
                <a:cs typeface="Times New Roman"/>
              </a:rPr>
              <a:t> gelişimsel</a:t>
            </a:r>
            <a:r>
              <a:rPr sz="3600" i="0" spc="-35" dirty="0">
                <a:latin typeface="Times New Roman"/>
                <a:cs typeface="Times New Roman"/>
              </a:rPr>
              <a:t> </a:t>
            </a:r>
            <a:r>
              <a:rPr sz="3600" i="0" dirty="0">
                <a:latin typeface="Times New Roman"/>
                <a:cs typeface="Times New Roman"/>
              </a:rPr>
              <a:t>konular…</a:t>
            </a:r>
            <a:endParaRPr sz="36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244" y="1643888"/>
            <a:ext cx="10677525" cy="207010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Lst>
            </a:pPr>
            <a:r>
              <a:rPr sz="2400" i="1" spc="-5" dirty="0">
                <a:solidFill>
                  <a:srgbClr val="006FC0"/>
                </a:solidFill>
                <a:latin typeface="Times New Roman"/>
                <a:cs typeface="Times New Roman"/>
              </a:rPr>
              <a:t>‘Gelişim</a:t>
            </a:r>
            <a:r>
              <a:rPr sz="2400" i="1" spc="5" dirty="0">
                <a:solidFill>
                  <a:srgbClr val="006FC0"/>
                </a:solidFill>
                <a:latin typeface="Times New Roman"/>
                <a:cs typeface="Times New Roman"/>
              </a:rPr>
              <a:t> </a:t>
            </a:r>
            <a:r>
              <a:rPr sz="2400" i="1" spc="-5" dirty="0">
                <a:solidFill>
                  <a:srgbClr val="006FC0"/>
                </a:solidFill>
                <a:latin typeface="Times New Roman"/>
                <a:cs typeface="Times New Roman"/>
              </a:rPr>
              <a:t>büyüme,</a:t>
            </a:r>
            <a:r>
              <a:rPr sz="2400" i="1" spc="25" dirty="0">
                <a:solidFill>
                  <a:srgbClr val="006FC0"/>
                </a:solidFill>
                <a:latin typeface="Times New Roman"/>
                <a:cs typeface="Times New Roman"/>
              </a:rPr>
              <a:t> </a:t>
            </a:r>
            <a:r>
              <a:rPr sz="2400" i="1" spc="-15" dirty="0">
                <a:solidFill>
                  <a:srgbClr val="006FC0"/>
                </a:solidFill>
                <a:latin typeface="Times New Roman"/>
                <a:cs typeface="Times New Roman"/>
              </a:rPr>
              <a:t>sürdürme</a:t>
            </a:r>
            <a:r>
              <a:rPr sz="2400" i="1" spc="15" dirty="0">
                <a:solidFill>
                  <a:srgbClr val="006FC0"/>
                </a:solidFill>
                <a:latin typeface="Times New Roman"/>
                <a:cs typeface="Times New Roman"/>
              </a:rPr>
              <a:t> </a:t>
            </a:r>
            <a:r>
              <a:rPr sz="2400" i="1" spc="-5" dirty="0">
                <a:solidFill>
                  <a:srgbClr val="006FC0"/>
                </a:solidFill>
                <a:latin typeface="Times New Roman"/>
                <a:cs typeface="Times New Roman"/>
              </a:rPr>
              <a:t>ve</a:t>
            </a:r>
            <a:r>
              <a:rPr sz="2400" i="1" spc="10" dirty="0">
                <a:solidFill>
                  <a:srgbClr val="006FC0"/>
                </a:solidFill>
                <a:latin typeface="Times New Roman"/>
                <a:cs typeface="Times New Roman"/>
              </a:rPr>
              <a:t> </a:t>
            </a:r>
            <a:r>
              <a:rPr sz="2400" i="1" spc="-5" dirty="0">
                <a:solidFill>
                  <a:srgbClr val="006FC0"/>
                </a:solidFill>
                <a:latin typeface="Times New Roman"/>
                <a:cs typeface="Times New Roman"/>
              </a:rPr>
              <a:t>kaybın</a:t>
            </a:r>
            <a:r>
              <a:rPr sz="2400" i="1" spc="5" dirty="0">
                <a:solidFill>
                  <a:srgbClr val="006FC0"/>
                </a:solidFill>
                <a:latin typeface="Times New Roman"/>
                <a:cs typeface="Times New Roman"/>
              </a:rPr>
              <a:t> </a:t>
            </a:r>
            <a:r>
              <a:rPr sz="2400" i="1" spc="-5" dirty="0">
                <a:solidFill>
                  <a:srgbClr val="006FC0"/>
                </a:solidFill>
                <a:latin typeface="Times New Roman"/>
                <a:cs typeface="Times New Roman"/>
              </a:rPr>
              <a:t>düzenlenmesini</a:t>
            </a:r>
            <a:r>
              <a:rPr sz="2400" i="1" spc="15" dirty="0">
                <a:solidFill>
                  <a:srgbClr val="006FC0"/>
                </a:solidFill>
                <a:latin typeface="Times New Roman"/>
                <a:cs typeface="Times New Roman"/>
              </a:rPr>
              <a:t> </a:t>
            </a:r>
            <a:r>
              <a:rPr sz="2400" i="1" spc="-35" dirty="0">
                <a:solidFill>
                  <a:srgbClr val="006FC0"/>
                </a:solidFill>
                <a:latin typeface="Times New Roman"/>
                <a:cs typeface="Times New Roman"/>
              </a:rPr>
              <a:t>içerir.’</a:t>
            </a:r>
            <a:endParaRPr sz="2400">
              <a:latin typeface="Times New Roman"/>
              <a:cs typeface="Times New Roman"/>
            </a:endParaRPr>
          </a:p>
          <a:p>
            <a:pPr>
              <a:lnSpc>
                <a:spcPct val="100000"/>
              </a:lnSpc>
              <a:spcBef>
                <a:spcPts val="5"/>
              </a:spcBef>
              <a:buChar char="•"/>
            </a:pPr>
            <a:endParaRPr sz="2300">
              <a:latin typeface="Times New Roman"/>
              <a:cs typeface="Times New Roman"/>
            </a:endParaRPr>
          </a:p>
          <a:p>
            <a:pPr marL="241300" indent="-228600">
              <a:lnSpc>
                <a:spcPct val="100000"/>
              </a:lnSpc>
              <a:buFont typeface="Arial MT"/>
              <a:buChar char="•"/>
              <a:tabLst>
                <a:tab pos="240665" algn="l"/>
                <a:tab pos="241300" algn="l"/>
                <a:tab pos="1247140" algn="l"/>
                <a:tab pos="2807970" algn="l"/>
                <a:tab pos="3579495" algn="l"/>
                <a:tab pos="5021580" algn="l"/>
                <a:tab pos="5341620" algn="l"/>
                <a:tab pos="5908675" algn="l"/>
                <a:tab pos="6755765" algn="l"/>
                <a:tab pos="8085455" algn="l"/>
                <a:tab pos="9149080" algn="l"/>
                <a:tab pos="9591675" algn="l"/>
              </a:tabLst>
            </a:pPr>
            <a:r>
              <a:rPr sz="2200" spc="-40" dirty="0">
                <a:latin typeface="Times New Roman"/>
                <a:cs typeface="Times New Roman"/>
              </a:rPr>
              <a:t>Yaşamı	</a:t>
            </a:r>
            <a:r>
              <a:rPr sz="2200" spc="-5" dirty="0">
                <a:latin typeface="Times New Roman"/>
                <a:cs typeface="Times New Roman"/>
              </a:rPr>
              <a:t>yönetebilme	</a:t>
            </a:r>
            <a:r>
              <a:rPr sz="2200" dirty="0">
                <a:latin typeface="Times New Roman"/>
                <a:cs typeface="Times New Roman"/>
              </a:rPr>
              <a:t>insan	gelişiminin	3	</a:t>
            </a:r>
            <a:r>
              <a:rPr sz="2200" spc="-5" dirty="0">
                <a:latin typeface="Times New Roman"/>
                <a:cs typeface="Times New Roman"/>
              </a:rPr>
              <a:t>ana	amacı	arasındaki	</a:t>
            </a:r>
            <a:r>
              <a:rPr sz="2200" spc="-10" dirty="0">
                <a:latin typeface="Times New Roman"/>
                <a:cs typeface="Times New Roman"/>
              </a:rPr>
              <a:t>yarışma	ve	</a:t>
            </a:r>
            <a:r>
              <a:rPr sz="2200" spc="-5" dirty="0">
                <a:latin typeface="Times New Roman"/>
                <a:cs typeface="Times New Roman"/>
              </a:rPr>
              <a:t>çatışmayı</a:t>
            </a:r>
            <a:endParaRPr sz="2200">
              <a:latin typeface="Times New Roman"/>
              <a:cs typeface="Times New Roman"/>
            </a:endParaRPr>
          </a:p>
          <a:p>
            <a:pPr marL="241300">
              <a:lnSpc>
                <a:spcPct val="100000"/>
              </a:lnSpc>
            </a:pPr>
            <a:r>
              <a:rPr sz="2200" spc="-10" dirty="0">
                <a:latin typeface="Times New Roman"/>
                <a:cs typeface="Times New Roman"/>
              </a:rPr>
              <a:t>içermektedir.</a:t>
            </a:r>
            <a:endParaRPr sz="2200">
              <a:latin typeface="Times New Roman"/>
              <a:cs typeface="Times New Roman"/>
            </a:endParaRPr>
          </a:p>
          <a:p>
            <a:pPr marL="241300" indent="-228600">
              <a:lnSpc>
                <a:spcPct val="100000"/>
              </a:lnSpc>
              <a:buFont typeface="Arial MT"/>
              <a:buChar char="•"/>
              <a:tabLst>
                <a:tab pos="240665" algn="l"/>
                <a:tab pos="241300" algn="l"/>
              </a:tabLst>
            </a:pPr>
            <a:r>
              <a:rPr sz="2200" dirty="0">
                <a:latin typeface="Times New Roman"/>
                <a:cs typeface="Times New Roman"/>
              </a:rPr>
              <a:t>Bir</a:t>
            </a:r>
            <a:r>
              <a:rPr sz="2200" spc="330" dirty="0">
                <a:latin typeface="Times New Roman"/>
                <a:cs typeface="Times New Roman"/>
              </a:rPr>
              <a:t> </a:t>
            </a:r>
            <a:r>
              <a:rPr sz="2200" spc="-5" dirty="0">
                <a:latin typeface="Times New Roman"/>
                <a:cs typeface="Times New Roman"/>
              </a:rPr>
              <a:t>bireyin</a:t>
            </a:r>
            <a:r>
              <a:rPr sz="2200" spc="335" dirty="0">
                <a:latin typeface="Times New Roman"/>
                <a:cs typeface="Times New Roman"/>
              </a:rPr>
              <a:t> </a:t>
            </a:r>
            <a:r>
              <a:rPr sz="2200" spc="-5" dirty="0">
                <a:latin typeface="Times New Roman"/>
                <a:cs typeface="Times New Roman"/>
              </a:rPr>
              <a:t>gelişim</a:t>
            </a:r>
            <a:r>
              <a:rPr sz="2200" spc="295" dirty="0">
                <a:latin typeface="Times New Roman"/>
                <a:cs typeface="Times New Roman"/>
              </a:rPr>
              <a:t> </a:t>
            </a:r>
            <a:r>
              <a:rPr sz="2200" spc="-5" dirty="0">
                <a:latin typeface="Times New Roman"/>
                <a:cs typeface="Times New Roman"/>
              </a:rPr>
              <a:t>sürecini</a:t>
            </a:r>
            <a:r>
              <a:rPr sz="2200" spc="345" dirty="0">
                <a:latin typeface="Times New Roman"/>
                <a:cs typeface="Times New Roman"/>
              </a:rPr>
              <a:t> </a:t>
            </a:r>
            <a:r>
              <a:rPr sz="2200" spc="-5" dirty="0">
                <a:latin typeface="Times New Roman"/>
                <a:cs typeface="Times New Roman"/>
              </a:rPr>
              <a:t>anlamada</a:t>
            </a:r>
            <a:r>
              <a:rPr sz="2200" spc="335" dirty="0">
                <a:latin typeface="Times New Roman"/>
                <a:cs typeface="Times New Roman"/>
              </a:rPr>
              <a:t> </a:t>
            </a:r>
            <a:r>
              <a:rPr sz="2200" spc="-5" dirty="0">
                <a:latin typeface="Times New Roman"/>
                <a:cs typeface="Times New Roman"/>
              </a:rPr>
              <a:t>yaşamındaki</a:t>
            </a:r>
            <a:r>
              <a:rPr sz="2200" spc="340" dirty="0">
                <a:latin typeface="Times New Roman"/>
                <a:cs typeface="Times New Roman"/>
              </a:rPr>
              <a:t> </a:t>
            </a:r>
            <a:r>
              <a:rPr sz="2200" spc="-5" dirty="0">
                <a:latin typeface="Times New Roman"/>
                <a:cs typeface="Times New Roman"/>
              </a:rPr>
              <a:t>kayıp</a:t>
            </a:r>
            <a:r>
              <a:rPr sz="2200" spc="320" dirty="0">
                <a:latin typeface="Times New Roman"/>
                <a:cs typeface="Times New Roman"/>
              </a:rPr>
              <a:t> </a:t>
            </a:r>
            <a:r>
              <a:rPr sz="2200" spc="-10" dirty="0">
                <a:latin typeface="Times New Roman"/>
                <a:cs typeface="Times New Roman"/>
              </a:rPr>
              <a:t>ve</a:t>
            </a:r>
            <a:r>
              <a:rPr sz="2200" spc="330" dirty="0">
                <a:latin typeface="Times New Roman"/>
                <a:cs typeface="Times New Roman"/>
              </a:rPr>
              <a:t> </a:t>
            </a:r>
            <a:r>
              <a:rPr sz="2200" spc="-5" dirty="0">
                <a:latin typeface="Times New Roman"/>
                <a:cs typeface="Times New Roman"/>
              </a:rPr>
              <a:t>kazançların</a:t>
            </a:r>
            <a:r>
              <a:rPr sz="2200" spc="335" dirty="0">
                <a:latin typeface="Times New Roman"/>
                <a:cs typeface="Times New Roman"/>
              </a:rPr>
              <a:t> </a:t>
            </a:r>
            <a:r>
              <a:rPr sz="2200" spc="-5" dirty="0">
                <a:latin typeface="Times New Roman"/>
                <a:cs typeface="Times New Roman"/>
              </a:rPr>
              <a:t>birbirleriyle</a:t>
            </a:r>
            <a:r>
              <a:rPr sz="2200" spc="340" dirty="0">
                <a:latin typeface="Times New Roman"/>
                <a:cs typeface="Times New Roman"/>
              </a:rPr>
              <a:t> </a:t>
            </a:r>
            <a:r>
              <a:rPr sz="2200" spc="-10" dirty="0">
                <a:latin typeface="Times New Roman"/>
                <a:cs typeface="Times New Roman"/>
              </a:rPr>
              <a:t>olan</a:t>
            </a:r>
            <a:endParaRPr sz="2200">
              <a:latin typeface="Times New Roman"/>
              <a:cs typeface="Times New Roman"/>
            </a:endParaRPr>
          </a:p>
          <a:p>
            <a:pPr marL="241300">
              <a:lnSpc>
                <a:spcPct val="100000"/>
              </a:lnSpc>
            </a:pPr>
            <a:r>
              <a:rPr sz="2200" dirty="0">
                <a:latin typeface="Times New Roman"/>
                <a:cs typeface="Times New Roman"/>
              </a:rPr>
              <a:t>ilişkisel</a:t>
            </a:r>
            <a:r>
              <a:rPr sz="2200" spc="-45" dirty="0">
                <a:latin typeface="Times New Roman"/>
                <a:cs typeface="Times New Roman"/>
              </a:rPr>
              <a:t> </a:t>
            </a:r>
            <a:r>
              <a:rPr sz="2200" spc="-5" dirty="0">
                <a:latin typeface="Times New Roman"/>
                <a:cs typeface="Times New Roman"/>
              </a:rPr>
              <a:t>dinamiğini göz</a:t>
            </a:r>
            <a:r>
              <a:rPr sz="2200" dirty="0">
                <a:latin typeface="Times New Roman"/>
                <a:cs typeface="Times New Roman"/>
              </a:rPr>
              <a:t> önünde</a:t>
            </a:r>
            <a:r>
              <a:rPr sz="2200" spc="-20" dirty="0">
                <a:latin typeface="Times New Roman"/>
                <a:cs typeface="Times New Roman"/>
              </a:rPr>
              <a:t> </a:t>
            </a:r>
            <a:r>
              <a:rPr sz="2200" dirty="0">
                <a:latin typeface="Times New Roman"/>
                <a:cs typeface="Times New Roman"/>
              </a:rPr>
              <a:t>bulundurmak</a:t>
            </a:r>
            <a:r>
              <a:rPr sz="2200" spc="-15" dirty="0">
                <a:latin typeface="Times New Roman"/>
                <a:cs typeface="Times New Roman"/>
              </a:rPr>
              <a:t> </a:t>
            </a:r>
            <a:r>
              <a:rPr sz="2200" spc="-10" dirty="0">
                <a:latin typeface="Times New Roman"/>
                <a:cs typeface="Times New Roman"/>
              </a:rPr>
              <a:t>önemlidir.</a:t>
            </a:r>
            <a:endParaRPr sz="2200">
              <a:latin typeface="Times New Roman"/>
              <a:cs typeface="Times New Roman"/>
            </a:endParaRPr>
          </a:p>
        </p:txBody>
      </p:sp>
      <p:pic>
        <p:nvPicPr>
          <p:cNvPr id="3" name="object 3"/>
          <p:cNvPicPr/>
          <p:nvPr/>
        </p:nvPicPr>
        <p:blipFill>
          <a:blip r:embed="rId2" cstate="print"/>
          <a:stretch>
            <a:fillRect/>
          </a:stretch>
        </p:blipFill>
        <p:spPr>
          <a:xfrm>
            <a:off x="4401311" y="4191000"/>
            <a:ext cx="3313176" cy="2039112"/>
          </a:xfrm>
          <a:prstGeom prst="rect">
            <a:avLst/>
          </a:prstGeom>
        </p:spPr>
      </p:pic>
      <p:sp>
        <p:nvSpPr>
          <p:cNvPr id="4" name="object 4"/>
          <p:cNvSpPr txBox="1">
            <a:spLocks noGrp="1"/>
          </p:cNvSpPr>
          <p:nvPr>
            <p:ph type="title"/>
          </p:nvPr>
        </p:nvSpPr>
        <p:spPr>
          <a:xfrm>
            <a:off x="917244" y="606628"/>
            <a:ext cx="6894195" cy="574675"/>
          </a:xfrm>
          <a:prstGeom prst="rect">
            <a:avLst/>
          </a:prstGeom>
        </p:spPr>
        <p:txBody>
          <a:bodyPr vert="horz" wrap="square" lIns="0" tIns="12700" rIns="0" bIns="0" rtlCol="0">
            <a:spAutoFit/>
          </a:bodyPr>
          <a:lstStyle/>
          <a:p>
            <a:pPr marL="12700">
              <a:lnSpc>
                <a:spcPct val="100000"/>
              </a:lnSpc>
              <a:spcBef>
                <a:spcPts val="100"/>
              </a:spcBef>
            </a:pPr>
            <a:r>
              <a:rPr sz="3600" i="0" dirty="0">
                <a:latin typeface="Times New Roman"/>
                <a:cs typeface="Times New Roman"/>
              </a:rPr>
              <a:t>1.</a:t>
            </a:r>
            <a:r>
              <a:rPr sz="3600" i="0" spc="-10" dirty="0">
                <a:latin typeface="Times New Roman"/>
                <a:cs typeface="Times New Roman"/>
              </a:rPr>
              <a:t> </a:t>
            </a:r>
            <a:r>
              <a:rPr sz="3600" i="0" spc="-15" dirty="0">
                <a:latin typeface="Times New Roman"/>
                <a:cs typeface="Times New Roman"/>
              </a:rPr>
              <a:t>Bazı</a:t>
            </a:r>
            <a:r>
              <a:rPr sz="3600" i="0" spc="35" dirty="0">
                <a:latin typeface="Times New Roman"/>
                <a:cs typeface="Times New Roman"/>
              </a:rPr>
              <a:t> </a:t>
            </a:r>
            <a:r>
              <a:rPr sz="3600" i="0" dirty="0">
                <a:latin typeface="Times New Roman"/>
                <a:cs typeface="Times New Roman"/>
              </a:rPr>
              <a:t>önemli</a:t>
            </a:r>
            <a:r>
              <a:rPr sz="3600" i="0" spc="-5" dirty="0">
                <a:latin typeface="Times New Roman"/>
                <a:cs typeface="Times New Roman"/>
              </a:rPr>
              <a:t> gelişimsel</a:t>
            </a:r>
            <a:r>
              <a:rPr sz="3600" i="0" spc="-35" dirty="0">
                <a:latin typeface="Times New Roman"/>
                <a:cs typeface="Times New Roman"/>
              </a:rPr>
              <a:t> </a:t>
            </a:r>
            <a:r>
              <a:rPr sz="3600" i="0" spc="-5" dirty="0">
                <a:latin typeface="Times New Roman"/>
                <a:cs typeface="Times New Roman"/>
              </a:rPr>
              <a:t>konular…</a:t>
            </a:r>
            <a:endParaRPr sz="36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TotalTime>
  <Words>2904</Words>
  <Application>Microsoft Office PowerPoint</Application>
  <PresentationFormat>Geniş ekran</PresentationFormat>
  <Paragraphs>365</Paragraphs>
  <Slides>50</Slides>
  <Notes>0</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50</vt:i4>
      </vt:variant>
    </vt:vector>
  </HeadingPairs>
  <TitlesOfParts>
    <vt:vector size="56" baseType="lpstr">
      <vt:lpstr>Arial</vt:lpstr>
      <vt:lpstr>Arial MT</vt:lpstr>
      <vt:lpstr>Calibri</vt:lpstr>
      <vt:lpstr>Times New Roman</vt:lpstr>
      <vt:lpstr>Wingdings</vt:lpstr>
      <vt:lpstr>Office Theme</vt:lpstr>
      <vt:lpstr>İNSANIN YAŞAM BOYU GELİŞİM</vt:lpstr>
      <vt:lpstr>Gelişim nedir?</vt:lpstr>
      <vt:lpstr>1. Bazı önemli gelişimsel konular…</vt:lpstr>
      <vt:lpstr>1. Bazı önemli gelişimsel konular…</vt:lpstr>
      <vt:lpstr>1. Bazı önemli gelişimsel konular…</vt:lpstr>
      <vt:lpstr>1. Bazı önemli gelişimsel konular…</vt:lpstr>
      <vt:lpstr>1. Bazı önemli gelişimsel konular…</vt:lpstr>
      <vt:lpstr>1. Bazı önemli gelişimsel konular…</vt:lpstr>
      <vt:lpstr>1. Bazı önemli gelişimsel konular…</vt:lpstr>
      <vt:lpstr>1. Bazı önemli gelişimsel konular…</vt:lpstr>
      <vt:lpstr>Gelişimsel süreçleri etkileyen bağlamsal etki kaynakları</vt:lpstr>
      <vt:lpstr>Gelişimsel süreçleri etkileyen bağlamsal etki kaynakları</vt:lpstr>
      <vt:lpstr>JENERASYONEL SİSTEMLER</vt:lpstr>
      <vt:lpstr>KUŞAK ÇATIŞMALARI</vt:lpstr>
      <vt:lpstr>Gelişimsel süreçleri etkileyen bağlamsal etki kaynakları</vt:lpstr>
      <vt:lpstr>2. Yaşamın ve canlılığın temelleri</vt:lpstr>
      <vt:lpstr>Yeni doğan ve doğum sonrası özellikleri</vt:lpstr>
      <vt:lpstr>Yeni doğan ve doğum sonrası özellikleri</vt:lpstr>
      <vt:lpstr>3. Yaşam boyu fiziksel gelişim</vt:lpstr>
      <vt:lpstr>3. Yaşam boyu fiziksel gelişim</vt:lpstr>
      <vt:lpstr>3.2. Hareket (motor) gelişimi</vt:lpstr>
      <vt:lpstr>Hareket (motor) gelişimde dönüm noktaları (2 yaşa kadar)</vt:lpstr>
      <vt:lpstr>Bağlanma</vt:lpstr>
      <vt:lpstr>AYNALAMA</vt:lpstr>
      <vt:lpstr>Harry Harlow ve Bağlanmanın Doğası</vt:lpstr>
      <vt:lpstr>PowerPoint Sunusu</vt:lpstr>
      <vt:lpstr>Yaşam boyu bilişsel ve sosyo-duygusal  gelişim  </vt:lpstr>
      <vt:lpstr>1. Yaşam boyu bilişsel gelişim</vt:lpstr>
      <vt:lpstr>Piaget’in Bilişsel gelişim kuramı’nda temel kavramlar</vt:lpstr>
      <vt:lpstr>Piaget’in Bilişsel gelişim kuramı’nda temel kavramlar</vt:lpstr>
      <vt:lpstr>Piaget’in Bilişsel gelişim kuramı’nda temel kavramlar</vt:lpstr>
      <vt:lpstr>Piaget’in Bilişsel gelişim kuramı’nda temel kavramlar</vt:lpstr>
      <vt:lpstr>Piaget’in Bilişsel gelişim kuramı’nda temel kavramlar</vt:lpstr>
      <vt:lpstr>Piaget’in bilişsel gelişim evreleri</vt:lpstr>
      <vt:lpstr>Piaget’in bilişsel gelişim evreleri</vt:lpstr>
      <vt:lpstr>Piaget’in bilişsel gelişim evreleri</vt:lpstr>
      <vt:lpstr>Piaget’in bilişsel gelişim evreleri</vt:lpstr>
      <vt:lpstr>Piaget’in bilişsel gelişim evreleri</vt:lpstr>
      <vt:lpstr>Piaget’in bilişsel gelişim evreleri</vt:lpstr>
      <vt:lpstr>3. Yaşam boyu sosyo-duygusal gelişim</vt:lpstr>
      <vt:lpstr>Psikososyal gelişim evreleri: Genel özellikler</vt:lpstr>
      <vt:lpstr>Psikososyal gelişim evreleri</vt:lpstr>
      <vt:lpstr>Psikososyal gelişim evreleri</vt:lpstr>
      <vt:lpstr>Psikososyal gelişim evreleri</vt:lpstr>
      <vt:lpstr>Psikososyal gelişim evreleri</vt:lpstr>
      <vt:lpstr>Psikososyal gelişim evreleri</vt:lpstr>
      <vt:lpstr>Psikososyal gelişim evreleri</vt:lpstr>
      <vt:lpstr>Psikososyal gelişim evreleri</vt:lpstr>
      <vt:lpstr>Psikososyal gelişim evreleri</vt:lpstr>
      <vt:lpstr>Psikososyal gelişim evreleri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İnsanın yaşam boyu gelişimi: Temel  kavramlar</dc:title>
  <cp:lastModifiedBy>Emre ÖZDEMİR</cp:lastModifiedBy>
  <cp:revision>20</cp:revision>
  <dcterms:created xsi:type="dcterms:W3CDTF">2023-10-20T07:38:38Z</dcterms:created>
  <dcterms:modified xsi:type="dcterms:W3CDTF">2024-05-03T08:05:25Z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2022-10-25T00:00:00Z</vt:filetime>
  </property>
  <property fmtid="{D5CDD505-2E9C-101B-9397-08002B2CF9AE}" pid="3" name="Creator">
    <vt:lpwstr>Microsoft® PowerPoint® 2016</vt:lpwstr>
  </property>
  <property fmtid="{D5CDD505-2E9C-101B-9397-08002B2CF9AE}" pid="4" name="LastSaved">
    <vt:filetime>2023-10-20T00:00:00Z</vt:filetime>
  </property>
</Properties>
</file>